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72" r:id="rId4"/>
    <p:sldId id="273" r:id="rId5"/>
    <p:sldId id="259" r:id="rId6"/>
    <p:sldId id="263" r:id="rId7"/>
    <p:sldId id="260" r:id="rId8"/>
    <p:sldId id="261" r:id="rId9"/>
    <p:sldId id="262" r:id="rId10"/>
    <p:sldId id="264" r:id="rId11"/>
    <p:sldId id="270" r:id="rId12"/>
    <p:sldId id="271" r:id="rId13"/>
    <p:sldId id="265" r:id="rId14"/>
    <p:sldId id="266" r:id="rId15"/>
    <p:sldId id="267" r:id="rId16"/>
    <p:sldId id="268" r:id="rId17"/>
    <p:sldId id="269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800"/>
    <a:srgbClr val="D5058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0" autoAdjust="0"/>
    <p:restoredTop sz="99863" autoAdjust="0"/>
  </p:normalViewPr>
  <p:slideViewPr>
    <p:cSldViewPr>
      <p:cViewPr varScale="1">
        <p:scale>
          <a:sx n="73" d="100"/>
          <a:sy n="73" d="100"/>
        </p:scale>
        <p:origin x="-603" y="-58"/>
      </p:cViewPr>
      <p:guideLst>
        <p:guide orient="horz" pos="1620"/>
        <p:guide pos="288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FD54F0-4892-4E5C-9FF4-4C391D1EEAA4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5C1A03-C165-4522-A099-E09B5D7D2C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5C1A03-C165-4522-A099-E09B5D7D2C1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7CF4-7E47-49D8-9540-72CC63E2184B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E943-DCF2-491D-9661-E72C9D844A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7CF4-7E47-49D8-9540-72CC63E2184B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E943-DCF2-491D-9661-E72C9D844A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7CF4-7E47-49D8-9540-72CC63E2184B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E943-DCF2-491D-9661-E72C9D844A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7CF4-7E47-49D8-9540-72CC63E2184B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E943-DCF2-491D-9661-E72C9D844A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7CF4-7E47-49D8-9540-72CC63E2184B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E943-DCF2-491D-9661-E72C9D844A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7CF4-7E47-49D8-9540-72CC63E2184B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E943-DCF2-491D-9661-E72C9D844A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7CF4-7E47-49D8-9540-72CC63E2184B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E943-DCF2-491D-9661-E72C9D844A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7CF4-7E47-49D8-9540-72CC63E2184B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E943-DCF2-491D-9661-E72C9D844A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7CF4-7E47-49D8-9540-72CC63E2184B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E943-DCF2-491D-9661-E72C9D844A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7CF4-7E47-49D8-9540-72CC63E2184B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E943-DCF2-491D-9661-E72C9D844A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7CF4-7E47-49D8-9540-72CC63E2184B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E943-DCF2-491D-9661-E72C9D844A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97CF4-7E47-49D8-9540-72CC63E2184B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4E943-DCF2-491D-9661-E72C9D844A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4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4.png"/><Relationship Id="rId5" Type="http://schemas.openxmlformats.org/officeDocument/2006/relationships/image" Target="../media/image4.png"/><Relationship Id="rId15" Type="http://schemas.openxmlformats.org/officeDocument/2006/relationships/image" Target="../media/image37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4.png"/><Relationship Id="rId5" Type="http://schemas.openxmlformats.org/officeDocument/2006/relationships/image" Target="../media/image4.png"/><Relationship Id="rId15" Type="http://schemas.openxmlformats.org/officeDocument/2006/relationships/image" Target="../media/image39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3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4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4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4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4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5.png"/><Relationship Id="rId2" Type="http://schemas.openxmlformats.org/officeDocument/2006/relationships/image" Target="../media/image1.png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4.png"/><Relationship Id="rId5" Type="http://schemas.openxmlformats.org/officeDocument/2006/relationships/image" Target="../media/image4.png"/><Relationship Id="rId15" Type="http://schemas.openxmlformats.org/officeDocument/2006/relationships/image" Target="../media/image41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4.png"/><Relationship Id="rId17" Type="http://schemas.openxmlformats.org/officeDocument/2006/relationships/image" Target="../media/image21.png"/><Relationship Id="rId2" Type="http://schemas.openxmlformats.org/officeDocument/2006/relationships/image" Target="../media/image1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7.png"/><Relationship Id="rId5" Type="http://schemas.openxmlformats.org/officeDocument/2006/relationships/image" Target="../media/image4.png"/><Relationship Id="rId15" Type="http://schemas.openxmlformats.org/officeDocument/2006/relationships/image" Target="../media/image19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4.png"/><Relationship Id="rId2" Type="http://schemas.openxmlformats.org/officeDocument/2006/relationships/image" Target="../media/image1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7.png"/><Relationship Id="rId5" Type="http://schemas.openxmlformats.org/officeDocument/2006/relationships/image" Target="../media/image4.png"/><Relationship Id="rId15" Type="http://schemas.openxmlformats.org/officeDocument/2006/relationships/image" Target="../media/image21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4.png"/><Relationship Id="rId17" Type="http://schemas.openxmlformats.org/officeDocument/2006/relationships/image" Target="../media/image21.png"/><Relationship Id="rId2" Type="http://schemas.openxmlformats.org/officeDocument/2006/relationships/image" Target="../media/image1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7.png"/><Relationship Id="rId5" Type="http://schemas.openxmlformats.org/officeDocument/2006/relationships/image" Target="../media/image4.png"/><Relationship Id="rId15" Type="http://schemas.openxmlformats.org/officeDocument/2006/relationships/image" Target="../media/image19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5.png"/><Relationship Id="rId17" Type="http://schemas.openxmlformats.org/officeDocument/2006/relationships/image" Target="../media/image17.png"/><Relationship Id="rId2" Type="http://schemas.openxmlformats.org/officeDocument/2006/relationships/image" Target="../media/image1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4.png"/><Relationship Id="rId5" Type="http://schemas.openxmlformats.org/officeDocument/2006/relationships/image" Target="../media/image4.png"/><Relationship Id="rId15" Type="http://schemas.openxmlformats.org/officeDocument/2006/relationships/image" Target="../media/image2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6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4.png"/><Relationship Id="rId5" Type="http://schemas.openxmlformats.org/officeDocument/2006/relationships/image" Target="../media/image4.png"/><Relationship Id="rId15" Type="http://schemas.openxmlformats.org/officeDocument/2006/relationships/image" Target="../media/image17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2.png"/><Relationship Id="rId18" Type="http://schemas.openxmlformats.org/officeDocument/2006/relationships/image" Target="../media/image3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5.png"/><Relationship Id="rId17" Type="http://schemas.openxmlformats.org/officeDocument/2006/relationships/image" Target="../media/image31.png"/><Relationship Id="rId2" Type="http://schemas.openxmlformats.org/officeDocument/2006/relationships/image" Target="../media/image1.pn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4.png"/><Relationship Id="rId5" Type="http://schemas.openxmlformats.org/officeDocument/2006/relationships/image" Target="../media/image4.png"/><Relationship Id="rId15" Type="http://schemas.openxmlformats.org/officeDocument/2006/relationships/image" Target="../media/image29.png"/><Relationship Id="rId10" Type="http://schemas.openxmlformats.org/officeDocument/2006/relationships/image" Target="../media/image9.png"/><Relationship Id="rId19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5.png"/><Relationship Id="rId17" Type="http://schemas.openxmlformats.org/officeDocument/2006/relationships/image" Target="../media/image17.png"/><Relationship Id="rId2" Type="http://schemas.openxmlformats.org/officeDocument/2006/relationships/image" Target="../media/image1.pn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4.png"/><Relationship Id="rId5" Type="http://schemas.openxmlformats.org/officeDocument/2006/relationships/image" Target="../media/image4.png"/><Relationship Id="rId15" Type="http://schemas.openxmlformats.org/officeDocument/2006/relationships/image" Target="../media/image32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5.png"/><Relationship Id="rId17" Type="http://schemas.openxmlformats.org/officeDocument/2006/relationships/image" Target="../media/image17.png"/><Relationship Id="rId2" Type="http://schemas.openxmlformats.org/officeDocument/2006/relationships/image" Target="../media/image1.png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4.png"/><Relationship Id="rId5" Type="http://schemas.openxmlformats.org/officeDocument/2006/relationships/image" Target="../media/image4.png"/><Relationship Id="rId15" Type="http://schemas.openxmlformats.org/officeDocument/2006/relationships/image" Target="../media/image3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150"/>
            <a:ext cx="1524000" cy="501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USER\Documents\megaphon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64746">
            <a:off x="130051" y="2549400"/>
            <a:ext cx="281947" cy="281947"/>
          </a:xfrm>
          <a:prstGeom prst="rect">
            <a:avLst/>
          </a:prstGeom>
          <a:noFill/>
        </p:spPr>
      </p:pic>
      <p:pic>
        <p:nvPicPr>
          <p:cNvPr id="1027" name="Picture 3" descr="C:\Users\USER\Documents\menu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695450"/>
            <a:ext cx="228600" cy="228600"/>
          </a:xfrm>
          <a:prstGeom prst="rect">
            <a:avLst/>
          </a:prstGeom>
          <a:noFill/>
        </p:spPr>
      </p:pic>
      <p:pic>
        <p:nvPicPr>
          <p:cNvPr id="1028" name="Picture 4" descr="C:\Users\USER\Documents\notice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3510349"/>
            <a:ext cx="304800" cy="304800"/>
          </a:xfrm>
          <a:prstGeom prst="rect">
            <a:avLst/>
          </a:prstGeom>
          <a:noFill/>
        </p:spPr>
      </p:pic>
      <p:pic>
        <p:nvPicPr>
          <p:cNvPr id="1029" name="Picture 5" descr="C:\Users\USER\Documents\shopping-ba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1314450"/>
            <a:ext cx="228600" cy="228600"/>
          </a:xfrm>
          <a:prstGeom prst="rect">
            <a:avLst/>
          </a:prstGeom>
          <a:noFill/>
        </p:spPr>
      </p:pic>
      <p:pic>
        <p:nvPicPr>
          <p:cNvPr id="1030" name="Picture 6" descr="C:\Users\USER\Documents\inventory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" y="2114550"/>
            <a:ext cx="304800" cy="304800"/>
          </a:xfrm>
          <a:prstGeom prst="rect">
            <a:avLst/>
          </a:prstGeom>
          <a:noFill/>
        </p:spPr>
      </p:pic>
      <p:pic>
        <p:nvPicPr>
          <p:cNvPr id="1031" name="Picture 7" descr="C:\Users\USER\Documents\hom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919549"/>
            <a:ext cx="228600" cy="228600"/>
          </a:xfrm>
          <a:prstGeom prst="rect">
            <a:avLst/>
          </a:prstGeom>
          <a:noFill/>
        </p:spPr>
      </p:pic>
      <p:pic>
        <p:nvPicPr>
          <p:cNvPr id="1032" name="Picture 8" descr="C:\Users\USER\Documents\shopping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" y="133350"/>
            <a:ext cx="533400" cy="5334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57200" y="89535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H</a:t>
            </a:r>
            <a:r>
              <a:rPr lang="en-US" sz="1200" b="1" dirty="0" smtClean="0">
                <a:solidFill>
                  <a:srgbClr val="C00000"/>
                </a:solidFill>
              </a:rPr>
              <a:t>ome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129025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Orders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" y="167125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Catalog Upload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" y="21284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Inventory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2551874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Advertisement</a:t>
            </a:r>
            <a:endParaRPr lang="en-US" sz="1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81000" y="352425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Notice</a:t>
            </a:r>
            <a:endParaRPr lang="en-US" sz="1200" b="1" dirty="0"/>
          </a:p>
        </p:txBody>
      </p:sp>
      <p:pic>
        <p:nvPicPr>
          <p:cNvPr id="1033" name="Picture 9" descr="C:\Users\USER\Documents\switch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4604950"/>
            <a:ext cx="228600" cy="22860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457200" y="45807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Log Out</a:t>
            </a:r>
            <a:endParaRPr lang="en-US" sz="1200" b="1" dirty="0"/>
          </a:p>
        </p:txBody>
      </p:sp>
      <p:pic>
        <p:nvPicPr>
          <p:cNvPr id="1034" name="Picture 10" descr="C:\Users\USER\Documents\settings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2400" y="3995350"/>
            <a:ext cx="228600" cy="2286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381000" y="39711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Settings</a:t>
            </a:r>
            <a:endParaRPr lang="en-US" sz="1200" b="1" dirty="0"/>
          </a:p>
        </p:txBody>
      </p:sp>
      <p:sp>
        <p:nvSpPr>
          <p:cNvPr id="127" name="Rounded Rectangle 126"/>
          <p:cNvSpPr/>
          <p:nvPr/>
        </p:nvSpPr>
        <p:spPr>
          <a:xfrm>
            <a:off x="1981201" y="748506"/>
            <a:ext cx="1524000" cy="598488"/>
          </a:xfrm>
          <a:prstGeom prst="roundRect">
            <a:avLst/>
          </a:prstGeom>
          <a:solidFill>
            <a:srgbClr val="CCE5FF"/>
          </a:solidFill>
          <a:ln>
            <a:solidFill>
              <a:srgbClr val="CCE5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ounded Rectangle 127"/>
          <p:cNvSpPr/>
          <p:nvPr/>
        </p:nvSpPr>
        <p:spPr>
          <a:xfrm>
            <a:off x="3657600" y="742950"/>
            <a:ext cx="1524000" cy="609600"/>
          </a:xfrm>
          <a:prstGeom prst="roundRect">
            <a:avLst/>
          </a:prstGeom>
          <a:solidFill>
            <a:srgbClr val="E8E1FF"/>
          </a:solidFill>
          <a:ln>
            <a:solidFill>
              <a:srgbClr val="E8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ounded Rectangle 128"/>
          <p:cNvSpPr/>
          <p:nvPr/>
        </p:nvSpPr>
        <p:spPr>
          <a:xfrm>
            <a:off x="7010400" y="742950"/>
            <a:ext cx="1600200" cy="609600"/>
          </a:xfrm>
          <a:prstGeom prst="roundRect">
            <a:avLst/>
          </a:prstGeom>
          <a:solidFill>
            <a:srgbClr val="EBF9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ounded Rectangle 129"/>
          <p:cNvSpPr/>
          <p:nvPr/>
        </p:nvSpPr>
        <p:spPr>
          <a:xfrm>
            <a:off x="5334000" y="742950"/>
            <a:ext cx="1524000" cy="609600"/>
          </a:xfrm>
          <a:prstGeom prst="roundRect">
            <a:avLst/>
          </a:prstGeom>
          <a:solidFill>
            <a:srgbClr val="FFD6DE"/>
          </a:solidFill>
          <a:ln>
            <a:solidFill>
              <a:srgbClr val="FFD6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7" name="Picture 13" descr="C:\Users\USER\Documents\delivered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58025" y="857250"/>
            <a:ext cx="333375" cy="381000"/>
          </a:xfrm>
          <a:prstGeom prst="rect">
            <a:avLst/>
          </a:prstGeom>
          <a:noFill/>
        </p:spPr>
      </p:pic>
      <p:pic>
        <p:nvPicPr>
          <p:cNvPr id="1038" name="Picture 14" descr="C:\Users\USER\Documents\order cancel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48300" y="895350"/>
            <a:ext cx="304800" cy="304800"/>
          </a:xfrm>
          <a:prstGeom prst="rect">
            <a:avLst/>
          </a:prstGeom>
          <a:noFill/>
        </p:spPr>
      </p:pic>
      <p:pic>
        <p:nvPicPr>
          <p:cNvPr id="1039" name="Picture 15" descr="C:\Users\USER\Documents\preorder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057400" y="857250"/>
            <a:ext cx="381000" cy="381000"/>
          </a:xfrm>
          <a:prstGeom prst="rect">
            <a:avLst/>
          </a:prstGeom>
          <a:noFill/>
        </p:spPr>
      </p:pic>
      <p:sp>
        <p:nvSpPr>
          <p:cNvPr id="135" name="TextBox 134"/>
          <p:cNvSpPr txBox="1"/>
          <p:nvPr/>
        </p:nvSpPr>
        <p:spPr>
          <a:xfrm>
            <a:off x="2514600" y="86308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6" name="TextBox 135"/>
          <p:cNvSpPr txBox="1"/>
          <p:nvPr/>
        </p:nvSpPr>
        <p:spPr>
          <a:xfrm>
            <a:off x="1905000" y="801529"/>
            <a:ext cx="1600199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3596F7"/>
                </a:solidFill>
              </a:rPr>
              <a:t>                     12   </a:t>
            </a:r>
          </a:p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             Pending Order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6858000" y="801529"/>
            <a:ext cx="1828800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3596F7"/>
                </a:solidFill>
              </a:rPr>
              <a:t>                     24   </a:t>
            </a:r>
          </a:p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             Delivered Order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5334000" y="801529"/>
            <a:ext cx="1600199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3596F7"/>
                </a:solidFill>
              </a:rPr>
              <a:t>                     5   </a:t>
            </a:r>
          </a:p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             Cancel Order</a:t>
            </a:r>
          </a:p>
        </p:txBody>
      </p:sp>
      <p:pic>
        <p:nvPicPr>
          <p:cNvPr id="1040" name="Picture 16" descr="C:\Users\USER\Documents\active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733800" y="857251"/>
            <a:ext cx="380999" cy="380999"/>
          </a:xfrm>
          <a:prstGeom prst="rect">
            <a:avLst/>
          </a:prstGeom>
          <a:noFill/>
        </p:spPr>
      </p:pic>
      <p:sp>
        <p:nvSpPr>
          <p:cNvPr id="223" name="TextBox 222"/>
          <p:cNvSpPr txBox="1"/>
          <p:nvPr/>
        </p:nvSpPr>
        <p:spPr>
          <a:xfrm>
            <a:off x="3581400" y="801529"/>
            <a:ext cx="1600199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3596F7"/>
                </a:solidFill>
              </a:rPr>
              <a:t>                     12   </a:t>
            </a:r>
          </a:p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            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Active Order</a:t>
            </a:r>
          </a:p>
        </p:txBody>
      </p:sp>
      <p:sp>
        <p:nvSpPr>
          <p:cNvPr id="224" name="Rectangle 223"/>
          <p:cNvSpPr/>
          <p:nvPr/>
        </p:nvSpPr>
        <p:spPr>
          <a:xfrm>
            <a:off x="1600200" y="1581150"/>
            <a:ext cx="16764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   Enter Date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3581400" y="1532751"/>
            <a:ext cx="1143000" cy="27699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Filter by Date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26" name="Rectangle 225"/>
          <p:cNvSpPr/>
          <p:nvPr/>
        </p:nvSpPr>
        <p:spPr>
          <a:xfrm>
            <a:off x="1600200" y="1962150"/>
            <a:ext cx="2743200" cy="152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TextBox 227"/>
          <p:cNvSpPr txBox="1"/>
          <p:nvPr/>
        </p:nvSpPr>
        <p:spPr>
          <a:xfrm>
            <a:off x="1600200" y="196215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Revenue</a:t>
            </a:r>
            <a:endParaRPr lang="en-US" sz="1400" b="1" dirty="0"/>
          </a:p>
        </p:txBody>
      </p:sp>
      <p:sp>
        <p:nvSpPr>
          <p:cNvPr id="229" name="TextBox 228"/>
          <p:cNvSpPr txBox="1"/>
          <p:nvPr/>
        </p:nvSpPr>
        <p:spPr>
          <a:xfrm>
            <a:off x="1676400" y="3224540"/>
            <a:ext cx="24384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1    2      3     4     5      6      7     8     9     10</a:t>
            </a:r>
            <a:endParaRPr lang="en-US" sz="1050" dirty="0"/>
          </a:p>
        </p:txBody>
      </p:sp>
      <p:sp>
        <p:nvSpPr>
          <p:cNvPr id="230" name="Rectangle 229"/>
          <p:cNvSpPr/>
          <p:nvPr/>
        </p:nvSpPr>
        <p:spPr>
          <a:xfrm>
            <a:off x="1676400" y="2614940"/>
            <a:ext cx="152400" cy="609600"/>
          </a:xfrm>
          <a:prstGeom prst="rect">
            <a:avLst/>
          </a:prstGeom>
          <a:solidFill>
            <a:srgbClr val="FFC000"/>
          </a:solidFill>
          <a:ln w="63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Rectangle 230"/>
          <p:cNvSpPr/>
          <p:nvPr/>
        </p:nvSpPr>
        <p:spPr>
          <a:xfrm>
            <a:off x="1905000" y="2843540"/>
            <a:ext cx="152400" cy="381000"/>
          </a:xfrm>
          <a:prstGeom prst="rect">
            <a:avLst/>
          </a:prstGeom>
          <a:solidFill>
            <a:srgbClr val="FFC000"/>
          </a:solidFill>
          <a:ln w="63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2133600" y="2386340"/>
            <a:ext cx="152400" cy="838200"/>
          </a:xfrm>
          <a:prstGeom prst="rect">
            <a:avLst/>
          </a:prstGeom>
          <a:solidFill>
            <a:srgbClr val="FFC000"/>
          </a:solidFill>
          <a:ln w="63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Rectangle 232"/>
          <p:cNvSpPr/>
          <p:nvPr/>
        </p:nvSpPr>
        <p:spPr>
          <a:xfrm>
            <a:off x="2362200" y="2614940"/>
            <a:ext cx="152400" cy="609600"/>
          </a:xfrm>
          <a:prstGeom prst="rect">
            <a:avLst/>
          </a:prstGeom>
          <a:solidFill>
            <a:srgbClr val="FFC000"/>
          </a:solidFill>
          <a:ln w="63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Rectangle 233"/>
          <p:cNvSpPr/>
          <p:nvPr/>
        </p:nvSpPr>
        <p:spPr>
          <a:xfrm>
            <a:off x="2590800" y="2691140"/>
            <a:ext cx="152400" cy="533400"/>
          </a:xfrm>
          <a:prstGeom prst="rect">
            <a:avLst/>
          </a:prstGeom>
          <a:solidFill>
            <a:srgbClr val="FFC000"/>
          </a:solidFill>
          <a:ln w="63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TextBox 234"/>
          <p:cNvSpPr txBox="1"/>
          <p:nvPr/>
        </p:nvSpPr>
        <p:spPr>
          <a:xfrm>
            <a:off x="2590800" y="1962150"/>
            <a:ext cx="182880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chemeClr val="bg1">
                    <a:lumMod val="50000"/>
                  </a:schemeClr>
                </a:solidFill>
              </a:rPr>
              <a:t>Total Revenue</a:t>
            </a:r>
            <a:r>
              <a:rPr lang="en-US" sz="1050" b="1" dirty="0" smtClean="0"/>
              <a:t>: Rs 12,000</a:t>
            </a:r>
          </a:p>
          <a:p>
            <a:r>
              <a:rPr lang="en-US" sz="1050" b="1" dirty="0" smtClean="0"/>
              <a:t> </a:t>
            </a:r>
            <a:r>
              <a:rPr lang="en-US" sz="1050" b="1" dirty="0" smtClean="0">
                <a:solidFill>
                  <a:schemeClr val="bg1">
                    <a:lumMod val="50000"/>
                  </a:schemeClr>
                </a:solidFill>
              </a:rPr>
              <a:t>Revenue(1 to 10): </a:t>
            </a:r>
            <a:r>
              <a:rPr lang="en-US" sz="1050" b="1" dirty="0" smtClean="0"/>
              <a:t>Rs 1000</a:t>
            </a:r>
          </a:p>
          <a:p>
            <a:endParaRPr lang="en-US" sz="1050" b="1" dirty="0"/>
          </a:p>
        </p:txBody>
      </p:sp>
      <p:pic>
        <p:nvPicPr>
          <p:cNvPr id="237" name="Picture 11" descr="C:\Users\USER\Documents\man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696200" y="190209"/>
            <a:ext cx="228600" cy="228600"/>
          </a:xfrm>
          <a:prstGeom prst="rect">
            <a:avLst/>
          </a:prstGeom>
          <a:noFill/>
        </p:spPr>
      </p:pic>
      <p:sp>
        <p:nvSpPr>
          <p:cNvPr id="238" name="TextBox 237"/>
          <p:cNvSpPr txBox="1"/>
          <p:nvPr/>
        </p:nvSpPr>
        <p:spPr>
          <a:xfrm>
            <a:off x="7924800" y="16601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Tarun Nagar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39" name="Picture 2" descr="C:\Users\USER\Documents\icons for dashboard\active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086601" y="185351"/>
            <a:ext cx="228599" cy="238317"/>
          </a:xfrm>
          <a:prstGeom prst="rect">
            <a:avLst/>
          </a:prstGeom>
          <a:noFill/>
        </p:spPr>
      </p:pic>
      <p:sp>
        <p:nvSpPr>
          <p:cNvPr id="240" name="TextBox 239"/>
          <p:cNvSpPr txBox="1"/>
          <p:nvPr/>
        </p:nvSpPr>
        <p:spPr>
          <a:xfrm>
            <a:off x="1600200" y="133350"/>
            <a:ext cx="434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Welcome ,Tarun Nagar</a:t>
            </a:r>
            <a:endParaRPr lang="en-US" sz="2000" b="1" dirty="0"/>
          </a:p>
        </p:txBody>
      </p:sp>
      <p:sp>
        <p:nvSpPr>
          <p:cNvPr id="241" name="Isosceles Triangle 240"/>
          <p:cNvSpPr/>
          <p:nvPr/>
        </p:nvSpPr>
        <p:spPr>
          <a:xfrm rot="10800000">
            <a:off x="8915398" y="285751"/>
            <a:ext cx="76202" cy="4571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3" name="Straight Connector 242"/>
          <p:cNvCxnSpPr/>
          <p:nvPr/>
        </p:nvCxnSpPr>
        <p:spPr>
          <a:xfrm>
            <a:off x="1524000" y="590550"/>
            <a:ext cx="7620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244"/>
          <p:cNvCxnSpPr/>
          <p:nvPr/>
        </p:nvCxnSpPr>
        <p:spPr>
          <a:xfrm>
            <a:off x="0" y="819150"/>
            <a:ext cx="1524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Rectangle 265"/>
          <p:cNvSpPr/>
          <p:nvPr/>
        </p:nvSpPr>
        <p:spPr>
          <a:xfrm>
            <a:off x="2819400" y="2614940"/>
            <a:ext cx="152400" cy="609600"/>
          </a:xfrm>
          <a:prstGeom prst="rect">
            <a:avLst/>
          </a:prstGeom>
          <a:solidFill>
            <a:srgbClr val="FFC000"/>
          </a:solidFill>
          <a:ln w="63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ctangle 266"/>
          <p:cNvSpPr/>
          <p:nvPr/>
        </p:nvSpPr>
        <p:spPr>
          <a:xfrm>
            <a:off x="3048000" y="2843540"/>
            <a:ext cx="152400" cy="381000"/>
          </a:xfrm>
          <a:prstGeom prst="rect">
            <a:avLst/>
          </a:prstGeom>
          <a:solidFill>
            <a:srgbClr val="FFC000"/>
          </a:solidFill>
          <a:ln w="63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Rectangle 267"/>
          <p:cNvSpPr/>
          <p:nvPr/>
        </p:nvSpPr>
        <p:spPr>
          <a:xfrm>
            <a:off x="3276600" y="2386340"/>
            <a:ext cx="152400" cy="838200"/>
          </a:xfrm>
          <a:prstGeom prst="rect">
            <a:avLst/>
          </a:prstGeom>
          <a:solidFill>
            <a:srgbClr val="FFC000"/>
          </a:solidFill>
          <a:ln w="63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Rectangle 268"/>
          <p:cNvSpPr/>
          <p:nvPr/>
        </p:nvSpPr>
        <p:spPr>
          <a:xfrm>
            <a:off x="3505200" y="2614940"/>
            <a:ext cx="152400" cy="609600"/>
          </a:xfrm>
          <a:prstGeom prst="rect">
            <a:avLst/>
          </a:prstGeom>
          <a:solidFill>
            <a:srgbClr val="FFC000"/>
          </a:solidFill>
          <a:ln w="63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Rectangle 269"/>
          <p:cNvSpPr/>
          <p:nvPr/>
        </p:nvSpPr>
        <p:spPr>
          <a:xfrm>
            <a:off x="3733800" y="2691140"/>
            <a:ext cx="152400" cy="533400"/>
          </a:xfrm>
          <a:prstGeom prst="rect">
            <a:avLst/>
          </a:prstGeom>
          <a:solidFill>
            <a:srgbClr val="FFC000"/>
          </a:solidFill>
          <a:ln w="63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Rectangle 270"/>
          <p:cNvSpPr/>
          <p:nvPr/>
        </p:nvSpPr>
        <p:spPr>
          <a:xfrm>
            <a:off x="4419600" y="1962150"/>
            <a:ext cx="2743200" cy="152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TextBox 271"/>
          <p:cNvSpPr txBox="1"/>
          <p:nvPr/>
        </p:nvSpPr>
        <p:spPr>
          <a:xfrm>
            <a:off x="4419600" y="196215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Order</a:t>
            </a:r>
            <a:endParaRPr lang="en-US" sz="1400" b="1" dirty="0"/>
          </a:p>
        </p:txBody>
      </p:sp>
      <p:sp>
        <p:nvSpPr>
          <p:cNvPr id="273" name="TextBox 272"/>
          <p:cNvSpPr txBox="1"/>
          <p:nvPr/>
        </p:nvSpPr>
        <p:spPr>
          <a:xfrm>
            <a:off x="4495800" y="3224540"/>
            <a:ext cx="24384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1    2      3     4     5      6      7     8     9     10</a:t>
            </a:r>
            <a:endParaRPr lang="en-US" sz="1050" dirty="0"/>
          </a:p>
        </p:txBody>
      </p:sp>
      <p:sp>
        <p:nvSpPr>
          <p:cNvPr id="274" name="Rectangle 273"/>
          <p:cNvSpPr/>
          <p:nvPr/>
        </p:nvSpPr>
        <p:spPr>
          <a:xfrm>
            <a:off x="4495800" y="2614940"/>
            <a:ext cx="152400" cy="609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Rectangle 274"/>
          <p:cNvSpPr/>
          <p:nvPr/>
        </p:nvSpPr>
        <p:spPr>
          <a:xfrm>
            <a:off x="4724400" y="2843540"/>
            <a:ext cx="152400" cy="381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ctangle 275"/>
          <p:cNvSpPr/>
          <p:nvPr/>
        </p:nvSpPr>
        <p:spPr>
          <a:xfrm>
            <a:off x="4953000" y="2386340"/>
            <a:ext cx="152400" cy="838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Rectangle 276"/>
          <p:cNvSpPr/>
          <p:nvPr/>
        </p:nvSpPr>
        <p:spPr>
          <a:xfrm>
            <a:off x="5181600" y="2614940"/>
            <a:ext cx="152400" cy="609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Rectangle 277"/>
          <p:cNvSpPr/>
          <p:nvPr/>
        </p:nvSpPr>
        <p:spPr>
          <a:xfrm>
            <a:off x="5410200" y="2691140"/>
            <a:ext cx="152400" cy="533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TextBox 278"/>
          <p:cNvSpPr txBox="1"/>
          <p:nvPr/>
        </p:nvSpPr>
        <p:spPr>
          <a:xfrm>
            <a:off x="5410200" y="1962150"/>
            <a:ext cx="182880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chemeClr val="bg1">
                    <a:lumMod val="50000"/>
                  </a:schemeClr>
                </a:solidFill>
              </a:rPr>
              <a:t>Total order</a:t>
            </a:r>
            <a:r>
              <a:rPr lang="en-US" sz="1050" b="1" dirty="0" smtClean="0"/>
              <a:t>: Rs 12,000</a:t>
            </a:r>
          </a:p>
          <a:p>
            <a:r>
              <a:rPr lang="en-US" sz="1050" b="1" dirty="0" smtClean="0"/>
              <a:t> </a:t>
            </a:r>
            <a:r>
              <a:rPr lang="en-US" sz="1050" b="1" dirty="0" smtClean="0">
                <a:solidFill>
                  <a:schemeClr val="bg1">
                    <a:lumMod val="50000"/>
                  </a:schemeClr>
                </a:solidFill>
              </a:rPr>
              <a:t>Order(1 to 10): </a:t>
            </a:r>
            <a:r>
              <a:rPr lang="en-US" sz="1050" b="1" dirty="0" smtClean="0"/>
              <a:t>Rs 1000</a:t>
            </a:r>
          </a:p>
          <a:p>
            <a:endParaRPr lang="en-US" sz="1050" b="1" dirty="0"/>
          </a:p>
        </p:txBody>
      </p:sp>
      <p:sp>
        <p:nvSpPr>
          <p:cNvPr id="280" name="Rectangle 279"/>
          <p:cNvSpPr/>
          <p:nvPr/>
        </p:nvSpPr>
        <p:spPr>
          <a:xfrm>
            <a:off x="5638800" y="2614940"/>
            <a:ext cx="152400" cy="609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ctangle 280"/>
          <p:cNvSpPr/>
          <p:nvPr/>
        </p:nvSpPr>
        <p:spPr>
          <a:xfrm>
            <a:off x="5867400" y="2843540"/>
            <a:ext cx="152400" cy="381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ctangle 281"/>
          <p:cNvSpPr/>
          <p:nvPr/>
        </p:nvSpPr>
        <p:spPr>
          <a:xfrm>
            <a:off x="6096000" y="2386340"/>
            <a:ext cx="152400" cy="838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ctangle 282"/>
          <p:cNvSpPr/>
          <p:nvPr/>
        </p:nvSpPr>
        <p:spPr>
          <a:xfrm>
            <a:off x="6324600" y="2614940"/>
            <a:ext cx="152400" cy="609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Rectangle 283"/>
          <p:cNvSpPr/>
          <p:nvPr/>
        </p:nvSpPr>
        <p:spPr>
          <a:xfrm>
            <a:off x="6553200" y="2691140"/>
            <a:ext cx="152400" cy="533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Rectangle 284"/>
          <p:cNvSpPr/>
          <p:nvPr/>
        </p:nvSpPr>
        <p:spPr>
          <a:xfrm>
            <a:off x="7315200" y="1962150"/>
            <a:ext cx="1752600" cy="15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86" name="TextBox 285"/>
          <p:cNvSpPr txBox="1"/>
          <p:nvPr/>
        </p:nvSpPr>
        <p:spPr>
          <a:xfrm>
            <a:off x="7391400" y="1978223"/>
            <a:ext cx="167640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2">
                    <a:lumMod val="50000"/>
                  </a:schemeClr>
                </a:solidFill>
              </a:rPr>
              <a:t>      Top  Products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8153400" y="2438400"/>
            <a:ext cx="990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7030A0"/>
                </a:solidFill>
              </a:rPr>
              <a:t>890 Orders</a:t>
            </a:r>
            <a:endParaRPr lang="en-US" sz="1100" b="1" dirty="0">
              <a:solidFill>
                <a:srgbClr val="7030A0"/>
              </a:solidFill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8153400" y="2767340"/>
            <a:ext cx="9144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7030A0"/>
                </a:solidFill>
              </a:rPr>
              <a:t>890 Orders</a:t>
            </a:r>
            <a:endParaRPr lang="en-US" sz="1100" b="1" dirty="0">
              <a:solidFill>
                <a:srgbClr val="7030A0"/>
              </a:solidFill>
            </a:endParaRPr>
          </a:p>
        </p:txBody>
      </p:sp>
      <p:cxnSp>
        <p:nvCxnSpPr>
          <p:cNvPr id="292" name="Straight Connector 291"/>
          <p:cNvCxnSpPr/>
          <p:nvPr/>
        </p:nvCxnSpPr>
        <p:spPr>
          <a:xfrm>
            <a:off x="7315200" y="2266950"/>
            <a:ext cx="1828800" cy="15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" name="TextBox 294"/>
          <p:cNvSpPr txBox="1"/>
          <p:nvPr/>
        </p:nvSpPr>
        <p:spPr>
          <a:xfrm>
            <a:off x="7315200" y="241935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T-shirts</a:t>
            </a:r>
            <a:endParaRPr lang="en-US" sz="1200" dirty="0"/>
          </a:p>
        </p:txBody>
      </p:sp>
      <p:sp>
        <p:nvSpPr>
          <p:cNvPr id="296" name="TextBox 295"/>
          <p:cNvSpPr txBox="1"/>
          <p:nvPr/>
        </p:nvSpPr>
        <p:spPr>
          <a:xfrm>
            <a:off x="7315200" y="2751951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Jeans</a:t>
            </a:r>
            <a:endParaRPr lang="en-US" sz="1200" dirty="0"/>
          </a:p>
        </p:txBody>
      </p:sp>
      <p:sp>
        <p:nvSpPr>
          <p:cNvPr id="297" name="TextBox 296"/>
          <p:cNvSpPr txBox="1"/>
          <p:nvPr/>
        </p:nvSpPr>
        <p:spPr>
          <a:xfrm>
            <a:off x="8153400" y="3072140"/>
            <a:ext cx="9144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7030A0"/>
                </a:solidFill>
              </a:rPr>
              <a:t>890 Orders</a:t>
            </a:r>
            <a:endParaRPr lang="en-US" sz="1100" b="1" dirty="0">
              <a:solidFill>
                <a:srgbClr val="7030A0"/>
              </a:solidFill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7315200" y="3056751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Skirts</a:t>
            </a:r>
            <a:endParaRPr lang="en-US" sz="1200" dirty="0"/>
          </a:p>
        </p:txBody>
      </p:sp>
      <p:sp>
        <p:nvSpPr>
          <p:cNvPr id="300" name="TextBox 299"/>
          <p:cNvSpPr txBox="1"/>
          <p:nvPr/>
        </p:nvSpPr>
        <p:spPr>
          <a:xfrm>
            <a:off x="1828800" y="3590151"/>
            <a:ext cx="914400" cy="26161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   Pending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3048000" y="3590151"/>
            <a:ext cx="838200" cy="2616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   Active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06" name="Rectangle 305"/>
          <p:cNvSpPr/>
          <p:nvPr/>
        </p:nvSpPr>
        <p:spPr>
          <a:xfrm>
            <a:off x="1600200" y="3943350"/>
            <a:ext cx="7467600" cy="10668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TextBox 306"/>
          <p:cNvSpPr txBox="1"/>
          <p:nvPr/>
        </p:nvSpPr>
        <p:spPr>
          <a:xfrm>
            <a:off x="1600200" y="3943350"/>
            <a:ext cx="7467600" cy="276999"/>
          </a:xfrm>
          <a:prstGeom prst="rect">
            <a:avLst/>
          </a:prstGeom>
          <a:solidFill>
            <a:srgbClr val="FFA800"/>
          </a:solidFill>
          <a:ln>
            <a:solidFill>
              <a:srgbClr val="FFA8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Order Id    Product Name   Category        User Name     Mobile Number       Address     Price                Action 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1600200" y="4275951"/>
            <a:ext cx="74676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#12133    Men’s Jeans          Clothing       Ravi Yadav        61357643939       Sec-12 ,UP   Rs 120       </a:t>
            </a:r>
            <a:endParaRPr lang="en-US" sz="1200" dirty="0"/>
          </a:p>
        </p:txBody>
      </p:sp>
      <p:pic>
        <p:nvPicPr>
          <p:cNvPr id="309" name="Picture 2" descr="C:\Users\USER\Documents\icons for dashboard\edit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543800" y="4324349"/>
            <a:ext cx="228600" cy="223933"/>
          </a:xfrm>
          <a:prstGeom prst="rect">
            <a:avLst/>
          </a:prstGeom>
          <a:noFill/>
        </p:spPr>
      </p:pic>
      <p:sp>
        <p:nvSpPr>
          <p:cNvPr id="310" name="Rectangle 309"/>
          <p:cNvSpPr/>
          <p:nvPr/>
        </p:nvSpPr>
        <p:spPr>
          <a:xfrm>
            <a:off x="7835900" y="4324350"/>
            <a:ext cx="622300" cy="228600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Reject</a:t>
            </a:r>
            <a:endParaRPr lang="en-US" sz="1100" dirty="0"/>
          </a:p>
        </p:txBody>
      </p:sp>
      <p:sp>
        <p:nvSpPr>
          <p:cNvPr id="311" name="Rectangle 310"/>
          <p:cNvSpPr/>
          <p:nvPr/>
        </p:nvSpPr>
        <p:spPr>
          <a:xfrm>
            <a:off x="8443912" y="4324350"/>
            <a:ext cx="623888" cy="228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Apprve</a:t>
            </a:r>
            <a:endParaRPr lang="en-US" sz="1100" dirty="0"/>
          </a:p>
        </p:txBody>
      </p:sp>
      <p:sp>
        <p:nvSpPr>
          <p:cNvPr id="312" name="TextBox 311"/>
          <p:cNvSpPr txBox="1"/>
          <p:nvPr/>
        </p:nvSpPr>
        <p:spPr>
          <a:xfrm>
            <a:off x="1600200" y="4629150"/>
            <a:ext cx="74676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#12133    Men’s Jeans          Clothing       Ravi Yadav        61357643939       Sec-12 ,UP   Rs 120       </a:t>
            </a:r>
            <a:endParaRPr lang="en-US" sz="1200" dirty="0"/>
          </a:p>
        </p:txBody>
      </p:sp>
      <p:pic>
        <p:nvPicPr>
          <p:cNvPr id="313" name="Picture 2" descr="C:\Users\USER\Documents\icons for dashboard\edit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543800" y="4677548"/>
            <a:ext cx="228600" cy="223933"/>
          </a:xfrm>
          <a:prstGeom prst="rect">
            <a:avLst/>
          </a:prstGeom>
          <a:noFill/>
        </p:spPr>
      </p:pic>
      <p:sp>
        <p:nvSpPr>
          <p:cNvPr id="314" name="Rectangle 313"/>
          <p:cNvSpPr/>
          <p:nvPr/>
        </p:nvSpPr>
        <p:spPr>
          <a:xfrm>
            <a:off x="7835900" y="4677549"/>
            <a:ext cx="622300" cy="228600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Reject</a:t>
            </a:r>
            <a:endParaRPr lang="en-US" sz="1100" dirty="0"/>
          </a:p>
        </p:txBody>
      </p:sp>
      <p:sp>
        <p:nvSpPr>
          <p:cNvPr id="315" name="Rectangle 314"/>
          <p:cNvSpPr/>
          <p:nvPr/>
        </p:nvSpPr>
        <p:spPr>
          <a:xfrm>
            <a:off x="8443912" y="4677549"/>
            <a:ext cx="623888" cy="228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Apprve</a:t>
            </a:r>
            <a:endParaRPr lang="en-US" sz="1100" dirty="0"/>
          </a:p>
        </p:txBody>
      </p:sp>
      <p:sp>
        <p:nvSpPr>
          <p:cNvPr id="91" name="TextBox 90"/>
          <p:cNvSpPr txBox="1"/>
          <p:nvPr/>
        </p:nvSpPr>
        <p:spPr>
          <a:xfrm>
            <a:off x="381000" y="30428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Payment</a:t>
            </a:r>
            <a:endParaRPr lang="en-US" sz="1200" b="1" dirty="0"/>
          </a:p>
        </p:txBody>
      </p:sp>
      <p:pic>
        <p:nvPicPr>
          <p:cNvPr id="92" name="Picture 2" descr="C:\Users\USER\Documents\payment-method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6200" y="30289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150"/>
            <a:ext cx="1524000" cy="501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C:\Users\USER\Documents\megaph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64746">
            <a:off x="130051" y="2549400"/>
            <a:ext cx="281947" cy="281947"/>
          </a:xfrm>
          <a:prstGeom prst="rect">
            <a:avLst/>
          </a:prstGeom>
          <a:noFill/>
        </p:spPr>
      </p:pic>
      <p:pic>
        <p:nvPicPr>
          <p:cNvPr id="4" name="Picture 3" descr="C:\Users\USER\Documents\men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95450"/>
            <a:ext cx="228600" cy="228600"/>
          </a:xfrm>
          <a:prstGeom prst="rect">
            <a:avLst/>
          </a:prstGeom>
          <a:noFill/>
        </p:spPr>
      </p:pic>
      <p:pic>
        <p:nvPicPr>
          <p:cNvPr id="5" name="Picture 4" descr="C:\Users\USER\Documents\notic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434149"/>
            <a:ext cx="304800" cy="304800"/>
          </a:xfrm>
          <a:prstGeom prst="rect">
            <a:avLst/>
          </a:prstGeom>
          <a:noFill/>
        </p:spPr>
      </p:pic>
      <p:pic>
        <p:nvPicPr>
          <p:cNvPr id="6" name="Picture 5" descr="C:\Users\USER\Documents\shopping-ba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314450"/>
            <a:ext cx="228600" cy="228600"/>
          </a:xfrm>
          <a:prstGeom prst="rect">
            <a:avLst/>
          </a:prstGeom>
          <a:noFill/>
        </p:spPr>
      </p:pic>
      <p:pic>
        <p:nvPicPr>
          <p:cNvPr id="7" name="Picture 6" descr="C:\Users\USER\Documents\inventor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2114550"/>
            <a:ext cx="304800" cy="304800"/>
          </a:xfrm>
          <a:prstGeom prst="rect">
            <a:avLst/>
          </a:prstGeom>
          <a:noFill/>
        </p:spPr>
      </p:pic>
      <p:pic>
        <p:nvPicPr>
          <p:cNvPr id="8" name="Picture 7" descr="C:\Users\USER\Documents\hom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919549"/>
            <a:ext cx="228600" cy="228600"/>
          </a:xfrm>
          <a:prstGeom prst="rect">
            <a:avLst/>
          </a:prstGeom>
          <a:noFill/>
        </p:spPr>
      </p:pic>
      <p:pic>
        <p:nvPicPr>
          <p:cNvPr id="9" name="Picture 8" descr="C:\Users\USER\Documents\shoppin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133350"/>
            <a:ext cx="533400" cy="5334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57200" y="89535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</a:t>
            </a:r>
            <a:r>
              <a:rPr lang="en-US" sz="1200" b="1" dirty="0" smtClean="0"/>
              <a:t>ome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29025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Orders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167125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</a:rPr>
              <a:t>Catalog Upload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21284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Inventory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2551874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Advertisement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344805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Notice</a:t>
            </a:r>
            <a:endParaRPr lang="en-US" sz="1200" b="1" dirty="0"/>
          </a:p>
        </p:txBody>
      </p:sp>
      <p:pic>
        <p:nvPicPr>
          <p:cNvPr id="16" name="Picture 9" descr="C:\Users\USER\Documents\switch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4604950"/>
            <a:ext cx="228600" cy="2286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57200" y="45807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Log Out</a:t>
            </a:r>
            <a:endParaRPr lang="en-US" sz="1200" b="1" dirty="0"/>
          </a:p>
        </p:txBody>
      </p:sp>
      <p:pic>
        <p:nvPicPr>
          <p:cNvPr id="18" name="Picture 10" descr="C:\Users\USER\Documents\setting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3919150"/>
            <a:ext cx="228600" cy="2286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81000" y="38949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Settings</a:t>
            </a:r>
            <a:endParaRPr lang="en-US" sz="1200" b="1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819150"/>
            <a:ext cx="1524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11" descr="C:\Users\USER\Documents\ma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96200" y="190209"/>
            <a:ext cx="228600" cy="228600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7924800" y="16601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Tarun Nagar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2" name="Picture 2" descr="C:\Users\USER\Documents\icons for dashboard\active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86601" y="185351"/>
            <a:ext cx="228599" cy="238317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1600200" y="13335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RB</a:t>
            </a:r>
            <a:endParaRPr lang="en-US" sz="2000" b="1" dirty="0"/>
          </a:p>
        </p:txBody>
      </p:sp>
      <p:sp>
        <p:nvSpPr>
          <p:cNvPr id="34" name="Isosceles Triangle 33"/>
          <p:cNvSpPr/>
          <p:nvPr/>
        </p:nvSpPr>
        <p:spPr>
          <a:xfrm rot="10800000">
            <a:off x="8915398" y="285751"/>
            <a:ext cx="76202" cy="4571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524000" y="590550"/>
            <a:ext cx="7620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1752600" y="742950"/>
            <a:ext cx="7086600" cy="426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C:\Users\USER\Documents\close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588375" y="590550"/>
            <a:ext cx="403225" cy="403225"/>
          </a:xfrm>
          <a:prstGeom prst="rect">
            <a:avLst/>
          </a:prstGeom>
          <a:noFill/>
        </p:spPr>
      </p:pic>
      <p:sp>
        <p:nvSpPr>
          <p:cNvPr id="50" name="TextBox 49"/>
          <p:cNvSpPr txBox="1"/>
          <p:nvPr/>
        </p:nvSpPr>
        <p:spPr>
          <a:xfrm>
            <a:off x="1905000" y="81915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Add Product Details</a:t>
            </a:r>
            <a:endParaRPr lang="en-US" sz="16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6477000" y="4626174"/>
            <a:ext cx="762000" cy="304801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Cancel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543800" y="4626173"/>
            <a:ext cx="914400" cy="30777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Submit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81200" y="1200150"/>
            <a:ext cx="6858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Price</a:t>
            </a:r>
            <a:endParaRPr lang="en-US" sz="1400" dirty="0"/>
          </a:p>
        </p:txBody>
      </p:sp>
      <p:sp>
        <p:nvSpPr>
          <p:cNvPr id="58" name="Rectangle 57"/>
          <p:cNvSpPr/>
          <p:nvPr/>
        </p:nvSpPr>
        <p:spPr>
          <a:xfrm>
            <a:off x="1981200" y="1504950"/>
            <a:ext cx="14478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4648200" y="1200150"/>
            <a:ext cx="6858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GST</a:t>
            </a:r>
            <a:endParaRPr lang="en-US" sz="1400" dirty="0"/>
          </a:p>
        </p:txBody>
      </p:sp>
      <p:sp>
        <p:nvSpPr>
          <p:cNvPr id="61" name="Rectangle 60"/>
          <p:cNvSpPr/>
          <p:nvPr/>
        </p:nvSpPr>
        <p:spPr>
          <a:xfrm>
            <a:off x="4648200" y="1504950"/>
            <a:ext cx="14478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/>
          <p:cNvSpPr txBox="1"/>
          <p:nvPr/>
        </p:nvSpPr>
        <p:spPr>
          <a:xfrm>
            <a:off x="1981200" y="196215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Product Weight</a:t>
            </a:r>
            <a:endParaRPr lang="en-US" sz="1400" dirty="0"/>
          </a:p>
        </p:txBody>
      </p:sp>
      <p:sp>
        <p:nvSpPr>
          <p:cNvPr id="74" name="Rectangle 73"/>
          <p:cNvSpPr/>
          <p:nvPr/>
        </p:nvSpPr>
        <p:spPr>
          <a:xfrm>
            <a:off x="1981200" y="2266950"/>
            <a:ext cx="14478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>
            <a:off x="4648200" y="196215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Product Name</a:t>
            </a:r>
            <a:endParaRPr lang="en-US" sz="1400" dirty="0"/>
          </a:p>
        </p:txBody>
      </p:sp>
      <p:sp>
        <p:nvSpPr>
          <p:cNvPr id="76" name="Rectangle 75"/>
          <p:cNvSpPr/>
          <p:nvPr/>
        </p:nvSpPr>
        <p:spPr>
          <a:xfrm>
            <a:off x="4648200" y="2266950"/>
            <a:ext cx="14478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1981200" y="2952750"/>
            <a:ext cx="14478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4648200" y="2647950"/>
            <a:ext cx="9906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Size</a:t>
            </a:r>
            <a:endParaRPr lang="en-US" sz="1400" dirty="0"/>
          </a:p>
        </p:txBody>
      </p:sp>
      <p:sp>
        <p:nvSpPr>
          <p:cNvPr id="80" name="Rectangle 79"/>
          <p:cNvSpPr/>
          <p:nvPr/>
        </p:nvSpPr>
        <p:spPr>
          <a:xfrm>
            <a:off x="4648200" y="2952750"/>
            <a:ext cx="14478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1981200" y="3333750"/>
            <a:ext cx="6858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Color</a:t>
            </a:r>
            <a:endParaRPr lang="en-US" sz="1400" dirty="0"/>
          </a:p>
        </p:txBody>
      </p:sp>
      <p:sp>
        <p:nvSpPr>
          <p:cNvPr id="82" name="Rectangle 81"/>
          <p:cNvSpPr/>
          <p:nvPr/>
        </p:nvSpPr>
        <p:spPr>
          <a:xfrm>
            <a:off x="1981200" y="3638550"/>
            <a:ext cx="14478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/>
          <p:cNvSpPr txBox="1"/>
          <p:nvPr/>
        </p:nvSpPr>
        <p:spPr>
          <a:xfrm>
            <a:off x="4648200" y="333375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Material</a:t>
            </a:r>
            <a:endParaRPr lang="en-US" sz="1400" dirty="0"/>
          </a:p>
        </p:txBody>
      </p:sp>
      <p:sp>
        <p:nvSpPr>
          <p:cNvPr id="84" name="Rectangle 83"/>
          <p:cNvSpPr/>
          <p:nvPr/>
        </p:nvSpPr>
        <p:spPr>
          <a:xfrm>
            <a:off x="4648200" y="3638550"/>
            <a:ext cx="14478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1981200" y="2644973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Description</a:t>
            </a:r>
            <a:endParaRPr lang="en-US" sz="1400" dirty="0"/>
          </a:p>
        </p:txBody>
      </p:sp>
      <p:sp>
        <p:nvSpPr>
          <p:cNvPr id="86" name="TextBox 85"/>
          <p:cNvSpPr txBox="1"/>
          <p:nvPr/>
        </p:nvSpPr>
        <p:spPr>
          <a:xfrm>
            <a:off x="1981200" y="4019550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Country of Origin</a:t>
            </a:r>
            <a:endParaRPr lang="en-US" sz="1400" dirty="0"/>
          </a:p>
        </p:txBody>
      </p:sp>
      <p:sp>
        <p:nvSpPr>
          <p:cNvPr id="87" name="Rectangle 86"/>
          <p:cNvSpPr/>
          <p:nvPr/>
        </p:nvSpPr>
        <p:spPr>
          <a:xfrm>
            <a:off x="1981200" y="4324350"/>
            <a:ext cx="14478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/>
          <p:cNvSpPr txBox="1"/>
          <p:nvPr/>
        </p:nvSpPr>
        <p:spPr>
          <a:xfrm>
            <a:off x="4648200" y="401955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Brand</a:t>
            </a:r>
            <a:endParaRPr lang="en-US" sz="1400" dirty="0"/>
          </a:p>
        </p:txBody>
      </p:sp>
      <p:sp>
        <p:nvSpPr>
          <p:cNvPr id="89" name="Rectangle 88"/>
          <p:cNvSpPr/>
          <p:nvPr/>
        </p:nvSpPr>
        <p:spPr>
          <a:xfrm>
            <a:off x="4648200" y="4324350"/>
            <a:ext cx="14478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381000" y="29666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Payment</a:t>
            </a:r>
            <a:endParaRPr lang="en-US" sz="1200" b="1" dirty="0"/>
          </a:p>
        </p:txBody>
      </p:sp>
      <p:pic>
        <p:nvPicPr>
          <p:cNvPr id="53" name="Picture 2" descr="C:\Users\USER\Documents\payment-method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200" y="29527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150"/>
            <a:ext cx="1524000" cy="501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C:\Users\USER\Documents\megaph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64746">
            <a:off x="130051" y="2549400"/>
            <a:ext cx="281947" cy="281947"/>
          </a:xfrm>
          <a:prstGeom prst="rect">
            <a:avLst/>
          </a:prstGeom>
          <a:noFill/>
        </p:spPr>
      </p:pic>
      <p:pic>
        <p:nvPicPr>
          <p:cNvPr id="4" name="Picture 3" descr="C:\Users\USER\Documents\men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95450"/>
            <a:ext cx="228600" cy="228600"/>
          </a:xfrm>
          <a:prstGeom prst="rect">
            <a:avLst/>
          </a:prstGeom>
          <a:noFill/>
        </p:spPr>
      </p:pic>
      <p:pic>
        <p:nvPicPr>
          <p:cNvPr id="5" name="Picture 4" descr="C:\Users\USER\Documents\notic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434149"/>
            <a:ext cx="304800" cy="304800"/>
          </a:xfrm>
          <a:prstGeom prst="rect">
            <a:avLst/>
          </a:prstGeom>
          <a:noFill/>
        </p:spPr>
      </p:pic>
      <p:pic>
        <p:nvPicPr>
          <p:cNvPr id="6" name="Picture 5" descr="C:\Users\USER\Documents\shopping-ba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314450"/>
            <a:ext cx="228600" cy="228600"/>
          </a:xfrm>
          <a:prstGeom prst="rect">
            <a:avLst/>
          </a:prstGeom>
          <a:noFill/>
        </p:spPr>
      </p:pic>
      <p:pic>
        <p:nvPicPr>
          <p:cNvPr id="7" name="Picture 6" descr="C:\Users\USER\Documents\inventor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2114550"/>
            <a:ext cx="304800" cy="304800"/>
          </a:xfrm>
          <a:prstGeom prst="rect">
            <a:avLst/>
          </a:prstGeom>
          <a:noFill/>
        </p:spPr>
      </p:pic>
      <p:pic>
        <p:nvPicPr>
          <p:cNvPr id="8" name="Picture 7" descr="C:\Users\USER\Documents\hom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919549"/>
            <a:ext cx="228600" cy="228600"/>
          </a:xfrm>
          <a:prstGeom prst="rect">
            <a:avLst/>
          </a:prstGeom>
          <a:noFill/>
        </p:spPr>
      </p:pic>
      <p:pic>
        <p:nvPicPr>
          <p:cNvPr id="9" name="Picture 8" descr="C:\Users\USER\Documents\shoppin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133350"/>
            <a:ext cx="533400" cy="5334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57200" y="89535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</a:t>
            </a:r>
            <a:r>
              <a:rPr lang="en-US" sz="1200" b="1" dirty="0" smtClean="0"/>
              <a:t>ome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29025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Orders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167125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Catalog Upload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" y="21284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</a:rPr>
              <a:t>Inventory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2551874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Advertisement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344805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Notice</a:t>
            </a:r>
            <a:endParaRPr lang="en-US" sz="1200" b="1" dirty="0"/>
          </a:p>
        </p:txBody>
      </p:sp>
      <p:pic>
        <p:nvPicPr>
          <p:cNvPr id="16" name="Picture 9" descr="C:\Users\USER\Documents\switch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4604950"/>
            <a:ext cx="228600" cy="2286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57200" y="45807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Log Out</a:t>
            </a:r>
            <a:endParaRPr lang="en-US" sz="1200" b="1" dirty="0"/>
          </a:p>
        </p:txBody>
      </p:sp>
      <p:pic>
        <p:nvPicPr>
          <p:cNvPr id="18" name="Picture 10" descr="C:\Users\USER\Documents\setting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3919150"/>
            <a:ext cx="228600" cy="2286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81000" y="38949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Settings</a:t>
            </a:r>
            <a:endParaRPr lang="en-US" sz="1200" b="1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819150"/>
            <a:ext cx="1524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11" descr="C:\Users\USER\Documents\ma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96200" y="190209"/>
            <a:ext cx="228600" cy="228600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7924800" y="16601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Tarun Nagar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2" name="Picture 2" descr="C:\Users\USER\Documents\icons for dashboard\active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86601" y="185351"/>
            <a:ext cx="228599" cy="238317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1600200" y="13335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RB</a:t>
            </a:r>
            <a:endParaRPr lang="en-US" sz="2000" b="1" dirty="0"/>
          </a:p>
        </p:txBody>
      </p:sp>
      <p:sp>
        <p:nvSpPr>
          <p:cNvPr id="34" name="Isosceles Triangle 33"/>
          <p:cNvSpPr/>
          <p:nvPr/>
        </p:nvSpPr>
        <p:spPr>
          <a:xfrm rot="10800000">
            <a:off x="8915398" y="285751"/>
            <a:ext cx="76202" cy="4571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524000" y="590550"/>
            <a:ext cx="7620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81000" y="29666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Payment</a:t>
            </a:r>
            <a:endParaRPr lang="en-US" sz="1200" b="1" dirty="0"/>
          </a:p>
        </p:txBody>
      </p:sp>
      <p:pic>
        <p:nvPicPr>
          <p:cNvPr id="53" name="Picture 2" descr="C:\Users\USER\Documents\payment-method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200" y="2952750"/>
            <a:ext cx="304800" cy="304800"/>
          </a:xfrm>
          <a:prstGeom prst="rect">
            <a:avLst/>
          </a:prstGeom>
          <a:noFill/>
        </p:spPr>
      </p:pic>
      <p:sp>
        <p:nvSpPr>
          <p:cNvPr id="55" name="TextBox 54"/>
          <p:cNvSpPr txBox="1"/>
          <p:nvPr/>
        </p:nvSpPr>
        <p:spPr>
          <a:xfrm>
            <a:off x="1676400" y="74295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Inventory </a:t>
            </a:r>
            <a:endParaRPr lang="en-US" dirty="0"/>
          </a:p>
        </p:txBody>
      </p:sp>
      <p:cxnSp>
        <p:nvCxnSpPr>
          <p:cNvPr id="57" name="Straight Connector 56"/>
          <p:cNvCxnSpPr/>
          <p:nvPr/>
        </p:nvCxnSpPr>
        <p:spPr>
          <a:xfrm>
            <a:off x="1524000" y="1576585"/>
            <a:ext cx="7620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1600200" y="1657350"/>
            <a:ext cx="4038600" cy="3810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1600200" y="127337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D50586"/>
                </a:solidFill>
              </a:rPr>
              <a:t>Active</a:t>
            </a:r>
            <a:endParaRPr lang="en-US" sz="1400" dirty="0">
              <a:solidFill>
                <a:srgbClr val="D50586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667000" y="1270396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Blocked</a:t>
            </a:r>
            <a:endParaRPr lang="en-US" sz="1400" dirty="0"/>
          </a:p>
        </p:txBody>
      </p:sp>
      <p:sp>
        <p:nvSpPr>
          <p:cNvPr id="69" name="TextBox 68"/>
          <p:cNvSpPr txBox="1"/>
          <p:nvPr/>
        </p:nvSpPr>
        <p:spPr>
          <a:xfrm>
            <a:off x="3886200" y="127337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Paused</a:t>
            </a:r>
            <a:endParaRPr lang="en-US" sz="1400" dirty="0"/>
          </a:p>
        </p:txBody>
      </p:sp>
      <p:cxnSp>
        <p:nvCxnSpPr>
          <p:cNvPr id="71" name="Straight Connector 70"/>
          <p:cNvCxnSpPr/>
          <p:nvPr/>
        </p:nvCxnSpPr>
        <p:spPr>
          <a:xfrm rot="5400000">
            <a:off x="2628900" y="1847850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5400000">
            <a:off x="4152106" y="1847056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600200" y="1733550"/>
            <a:ext cx="114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</a:rPr>
              <a:t>All Stock(2)</a:t>
            </a:r>
            <a:endParaRPr lang="en-US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971800" y="1700540"/>
            <a:ext cx="137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Out of  Stock (2)</a:t>
            </a:r>
            <a:endParaRPr lang="en-US" sz="1100" dirty="0"/>
          </a:p>
        </p:txBody>
      </p:sp>
      <p:sp>
        <p:nvSpPr>
          <p:cNvPr id="92" name="TextBox 91"/>
          <p:cNvSpPr txBox="1"/>
          <p:nvPr/>
        </p:nvSpPr>
        <p:spPr>
          <a:xfrm>
            <a:off x="4419600" y="1700540"/>
            <a:ext cx="137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Low  Stock (2)</a:t>
            </a:r>
            <a:endParaRPr lang="en-US" sz="1100" dirty="0"/>
          </a:p>
        </p:txBody>
      </p:sp>
      <p:sp>
        <p:nvSpPr>
          <p:cNvPr id="94" name="Rectangle 93"/>
          <p:cNvSpPr/>
          <p:nvPr/>
        </p:nvSpPr>
        <p:spPr>
          <a:xfrm>
            <a:off x="2209800" y="1349573"/>
            <a:ext cx="152400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4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1600200" y="2190750"/>
            <a:ext cx="73152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TextBox 95"/>
          <p:cNvSpPr txBox="1"/>
          <p:nvPr/>
        </p:nvSpPr>
        <p:spPr>
          <a:xfrm>
            <a:off x="1981200" y="219075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Product</a:t>
            </a:r>
            <a:endParaRPr lang="en-US" sz="1200" dirty="0"/>
          </a:p>
        </p:txBody>
      </p:sp>
      <p:sp>
        <p:nvSpPr>
          <p:cNvPr id="97" name="TextBox 96"/>
          <p:cNvSpPr txBox="1"/>
          <p:nvPr/>
        </p:nvSpPr>
        <p:spPr>
          <a:xfrm>
            <a:off x="3733800" y="219075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Current Stock</a:t>
            </a:r>
            <a:endParaRPr lang="en-US" sz="1200" dirty="0"/>
          </a:p>
        </p:txBody>
      </p:sp>
      <p:sp>
        <p:nvSpPr>
          <p:cNvPr id="98" name="TextBox 97"/>
          <p:cNvSpPr txBox="1"/>
          <p:nvPr/>
        </p:nvSpPr>
        <p:spPr>
          <a:xfrm>
            <a:off x="5562600" y="219075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Remark</a:t>
            </a:r>
            <a:endParaRPr lang="en-US" sz="1200" dirty="0"/>
          </a:p>
        </p:txBody>
      </p:sp>
      <p:sp>
        <p:nvSpPr>
          <p:cNvPr id="99" name="TextBox 98"/>
          <p:cNvSpPr txBox="1"/>
          <p:nvPr/>
        </p:nvSpPr>
        <p:spPr>
          <a:xfrm>
            <a:off x="7391400" y="219075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Action</a:t>
            </a:r>
            <a:endParaRPr lang="en-US" sz="1200" dirty="0"/>
          </a:p>
        </p:txBody>
      </p:sp>
      <p:pic>
        <p:nvPicPr>
          <p:cNvPr id="3074" name="Picture 2" descr="C:\Users\USER\Documents\army-boots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00200" y="2571750"/>
            <a:ext cx="533400" cy="5334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00" name="TextBox 99"/>
          <p:cNvSpPr txBox="1"/>
          <p:nvPr/>
        </p:nvSpPr>
        <p:spPr>
          <a:xfrm>
            <a:off x="2133600" y="2495550"/>
            <a:ext cx="1295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>
                <a:solidFill>
                  <a:schemeClr val="accent1">
                    <a:lumMod val="75000"/>
                  </a:schemeClr>
                </a:solidFill>
              </a:rPr>
              <a:t>Leather Army Boot</a:t>
            </a:r>
            <a:endParaRPr lang="en-US" sz="11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133600" y="2647950"/>
            <a:ext cx="1447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Category: Footwear</a:t>
            </a:r>
          </a:p>
          <a:p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Selling Price : Rs130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962400" y="2647950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50</a:t>
            </a:r>
            <a:endParaRPr lang="en-US" sz="1200" dirty="0"/>
          </a:p>
        </p:txBody>
      </p:sp>
      <p:sp>
        <p:nvSpPr>
          <p:cNvPr id="103" name="TextBox 102"/>
          <p:cNvSpPr txBox="1"/>
          <p:nvPr/>
        </p:nvSpPr>
        <p:spPr>
          <a:xfrm>
            <a:off x="5638800" y="26479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A800"/>
                </a:solidFill>
              </a:rPr>
              <a:t>Active</a:t>
            </a:r>
            <a:endParaRPr lang="en-US" sz="1200" dirty="0">
              <a:solidFill>
                <a:srgbClr val="FFA800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7086600" y="2647950"/>
            <a:ext cx="685800" cy="228600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Blocked</a:t>
            </a:r>
            <a:endParaRPr lang="en-US" sz="1100" dirty="0"/>
          </a:p>
        </p:txBody>
      </p:sp>
      <p:sp>
        <p:nvSpPr>
          <p:cNvPr id="105" name="Rectangle 104"/>
          <p:cNvSpPr/>
          <p:nvPr/>
        </p:nvSpPr>
        <p:spPr>
          <a:xfrm>
            <a:off x="7986712" y="2647950"/>
            <a:ext cx="623888" cy="228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Paused</a:t>
            </a:r>
            <a:endParaRPr lang="en-US" sz="1100" dirty="0"/>
          </a:p>
        </p:txBody>
      </p:sp>
      <p:sp>
        <p:nvSpPr>
          <p:cNvPr id="107" name="TextBox 106"/>
          <p:cNvSpPr txBox="1"/>
          <p:nvPr/>
        </p:nvSpPr>
        <p:spPr>
          <a:xfrm>
            <a:off x="2133600" y="3181350"/>
            <a:ext cx="1295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>
                <a:solidFill>
                  <a:schemeClr val="accent1">
                    <a:lumMod val="75000"/>
                  </a:schemeClr>
                </a:solidFill>
              </a:rPr>
              <a:t>Leather Army Boot</a:t>
            </a:r>
            <a:endParaRPr lang="en-US" sz="11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133600" y="3333750"/>
            <a:ext cx="1447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Category: Footwear</a:t>
            </a:r>
          </a:p>
          <a:p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Selling Price : Rs130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3962400" y="3333750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</a:t>
            </a:r>
            <a:r>
              <a:rPr lang="en-US" sz="1200" dirty="0" smtClean="0"/>
              <a:t>0</a:t>
            </a:r>
            <a:endParaRPr lang="en-US" sz="1200" dirty="0"/>
          </a:p>
        </p:txBody>
      </p:sp>
      <p:sp>
        <p:nvSpPr>
          <p:cNvPr id="110" name="TextBox 109"/>
          <p:cNvSpPr txBox="1"/>
          <p:nvPr/>
        </p:nvSpPr>
        <p:spPr>
          <a:xfrm>
            <a:off x="5638800" y="33337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A800"/>
                </a:solidFill>
              </a:rPr>
              <a:t>Active</a:t>
            </a:r>
            <a:endParaRPr lang="en-US" sz="1200" dirty="0">
              <a:solidFill>
                <a:srgbClr val="FFA800"/>
              </a:solidFill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7086600" y="3333750"/>
            <a:ext cx="685800" cy="228600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Blocked</a:t>
            </a:r>
            <a:endParaRPr lang="en-US" sz="1100" dirty="0"/>
          </a:p>
        </p:txBody>
      </p:sp>
      <p:sp>
        <p:nvSpPr>
          <p:cNvPr id="112" name="Rectangle 111"/>
          <p:cNvSpPr/>
          <p:nvPr/>
        </p:nvSpPr>
        <p:spPr>
          <a:xfrm>
            <a:off x="7986712" y="3333750"/>
            <a:ext cx="623888" cy="228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Paused</a:t>
            </a:r>
            <a:endParaRPr lang="en-US" sz="1100" dirty="0"/>
          </a:p>
        </p:txBody>
      </p:sp>
      <p:pic>
        <p:nvPicPr>
          <p:cNvPr id="113" name="Picture 2" descr="C:\Users\USER\Documents\army-boots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76400" y="4095750"/>
            <a:ext cx="533400" cy="5334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14" name="TextBox 113"/>
          <p:cNvSpPr txBox="1"/>
          <p:nvPr/>
        </p:nvSpPr>
        <p:spPr>
          <a:xfrm>
            <a:off x="2209800" y="4019550"/>
            <a:ext cx="1295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>
                <a:solidFill>
                  <a:schemeClr val="accent1">
                    <a:lumMod val="75000"/>
                  </a:schemeClr>
                </a:solidFill>
              </a:rPr>
              <a:t>Leather Army Boot</a:t>
            </a:r>
            <a:endParaRPr lang="en-US" sz="11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209800" y="4171950"/>
            <a:ext cx="1447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Category: Footwear</a:t>
            </a:r>
          </a:p>
          <a:p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Selling Price : Rs130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038600" y="4171950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r>
              <a:rPr lang="en-US" sz="1200" dirty="0" smtClean="0"/>
              <a:t>0</a:t>
            </a:r>
            <a:endParaRPr lang="en-US" sz="1200" dirty="0"/>
          </a:p>
        </p:txBody>
      </p:sp>
      <p:sp>
        <p:nvSpPr>
          <p:cNvPr id="117" name="TextBox 116"/>
          <p:cNvSpPr txBox="1"/>
          <p:nvPr/>
        </p:nvSpPr>
        <p:spPr>
          <a:xfrm>
            <a:off x="5715000" y="41719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A800"/>
                </a:solidFill>
              </a:rPr>
              <a:t>Active</a:t>
            </a:r>
            <a:endParaRPr lang="en-US" sz="1200" dirty="0">
              <a:solidFill>
                <a:srgbClr val="FFA800"/>
              </a:solidFill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7162800" y="4171950"/>
            <a:ext cx="685800" cy="228600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Blocked</a:t>
            </a:r>
            <a:endParaRPr lang="en-US" sz="1100" dirty="0"/>
          </a:p>
        </p:txBody>
      </p:sp>
      <p:sp>
        <p:nvSpPr>
          <p:cNvPr id="119" name="Rectangle 118"/>
          <p:cNvSpPr/>
          <p:nvPr/>
        </p:nvSpPr>
        <p:spPr>
          <a:xfrm>
            <a:off x="8062912" y="4171950"/>
            <a:ext cx="623888" cy="228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Paused</a:t>
            </a:r>
            <a:endParaRPr lang="en-US" sz="1100" dirty="0"/>
          </a:p>
        </p:txBody>
      </p:sp>
      <p:pic>
        <p:nvPicPr>
          <p:cNvPr id="3075" name="Picture 3" descr="C:\Users\USER\Documents\boots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00200" y="3257550"/>
            <a:ext cx="533400" cy="43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150"/>
            <a:ext cx="1524000" cy="501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C:\Users\USER\Documents\megaph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64746">
            <a:off x="130051" y="2549400"/>
            <a:ext cx="281947" cy="281947"/>
          </a:xfrm>
          <a:prstGeom prst="rect">
            <a:avLst/>
          </a:prstGeom>
          <a:noFill/>
        </p:spPr>
      </p:pic>
      <p:pic>
        <p:nvPicPr>
          <p:cNvPr id="4" name="Picture 3" descr="C:\Users\USER\Documents\men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95450"/>
            <a:ext cx="228600" cy="228600"/>
          </a:xfrm>
          <a:prstGeom prst="rect">
            <a:avLst/>
          </a:prstGeom>
          <a:noFill/>
        </p:spPr>
      </p:pic>
      <p:pic>
        <p:nvPicPr>
          <p:cNvPr id="5" name="Picture 4" descr="C:\Users\USER\Documents\notic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434149"/>
            <a:ext cx="304800" cy="304800"/>
          </a:xfrm>
          <a:prstGeom prst="rect">
            <a:avLst/>
          </a:prstGeom>
          <a:noFill/>
        </p:spPr>
      </p:pic>
      <p:pic>
        <p:nvPicPr>
          <p:cNvPr id="6" name="Picture 5" descr="C:\Users\USER\Documents\shopping-ba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314450"/>
            <a:ext cx="228600" cy="228600"/>
          </a:xfrm>
          <a:prstGeom prst="rect">
            <a:avLst/>
          </a:prstGeom>
          <a:noFill/>
        </p:spPr>
      </p:pic>
      <p:pic>
        <p:nvPicPr>
          <p:cNvPr id="7" name="Picture 6" descr="C:\Users\USER\Documents\inventor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2114550"/>
            <a:ext cx="304800" cy="304800"/>
          </a:xfrm>
          <a:prstGeom prst="rect">
            <a:avLst/>
          </a:prstGeom>
          <a:noFill/>
        </p:spPr>
      </p:pic>
      <p:pic>
        <p:nvPicPr>
          <p:cNvPr id="8" name="Picture 7" descr="C:\Users\USER\Documents\hom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919549"/>
            <a:ext cx="228600" cy="228600"/>
          </a:xfrm>
          <a:prstGeom prst="rect">
            <a:avLst/>
          </a:prstGeom>
          <a:noFill/>
        </p:spPr>
      </p:pic>
      <p:pic>
        <p:nvPicPr>
          <p:cNvPr id="9" name="Picture 8" descr="C:\Users\USER\Documents\shoppin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133350"/>
            <a:ext cx="533400" cy="5334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57200" y="89535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</a:t>
            </a:r>
            <a:r>
              <a:rPr lang="en-US" sz="1200" b="1" dirty="0" smtClean="0"/>
              <a:t>ome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29025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Orders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167125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Catalog Upload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" y="21284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</a:rPr>
              <a:t>Inventory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2551874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Advertisement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344805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Notice</a:t>
            </a:r>
            <a:endParaRPr lang="en-US" sz="1200" b="1" dirty="0"/>
          </a:p>
        </p:txBody>
      </p:sp>
      <p:pic>
        <p:nvPicPr>
          <p:cNvPr id="16" name="Picture 9" descr="C:\Users\USER\Documents\switch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4604950"/>
            <a:ext cx="228600" cy="2286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57200" y="45807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Log Out</a:t>
            </a:r>
            <a:endParaRPr lang="en-US" sz="1200" b="1" dirty="0"/>
          </a:p>
        </p:txBody>
      </p:sp>
      <p:pic>
        <p:nvPicPr>
          <p:cNvPr id="18" name="Picture 10" descr="C:\Users\USER\Documents\setting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3919150"/>
            <a:ext cx="228600" cy="2286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81000" y="38949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Settings</a:t>
            </a:r>
            <a:endParaRPr lang="en-US" sz="1200" b="1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819150"/>
            <a:ext cx="1524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11" descr="C:\Users\USER\Documents\ma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96200" y="190209"/>
            <a:ext cx="228600" cy="228600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7924800" y="16601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Tarun Nagar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2" name="Picture 2" descr="C:\Users\USER\Documents\icons for dashboard\active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86601" y="185351"/>
            <a:ext cx="228599" cy="238317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1600200" y="13335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RB</a:t>
            </a:r>
            <a:endParaRPr lang="en-US" sz="2000" b="1" dirty="0"/>
          </a:p>
        </p:txBody>
      </p:sp>
      <p:sp>
        <p:nvSpPr>
          <p:cNvPr id="34" name="Isosceles Triangle 33"/>
          <p:cNvSpPr/>
          <p:nvPr/>
        </p:nvSpPr>
        <p:spPr>
          <a:xfrm rot="10800000">
            <a:off x="8915398" y="285751"/>
            <a:ext cx="76202" cy="4571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524000" y="590550"/>
            <a:ext cx="7620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81000" y="29666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Payment</a:t>
            </a:r>
            <a:endParaRPr lang="en-US" sz="1200" b="1" dirty="0"/>
          </a:p>
        </p:txBody>
      </p:sp>
      <p:pic>
        <p:nvPicPr>
          <p:cNvPr id="53" name="Picture 2" descr="C:\Users\USER\Documents\payment-method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200" y="2952750"/>
            <a:ext cx="304800" cy="304800"/>
          </a:xfrm>
          <a:prstGeom prst="rect">
            <a:avLst/>
          </a:prstGeom>
          <a:noFill/>
        </p:spPr>
      </p:pic>
      <p:sp>
        <p:nvSpPr>
          <p:cNvPr id="55" name="TextBox 54"/>
          <p:cNvSpPr txBox="1"/>
          <p:nvPr/>
        </p:nvSpPr>
        <p:spPr>
          <a:xfrm>
            <a:off x="1676400" y="74295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Inventory </a:t>
            </a:r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1676400" y="1123950"/>
            <a:ext cx="7239000" cy="3048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2" name="Picture 2" descr="C:\Users\USER\Documents\close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664575" y="1025525"/>
            <a:ext cx="327025" cy="327025"/>
          </a:xfrm>
          <a:prstGeom prst="rect">
            <a:avLst/>
          </a:prstGeom>
          <a:noFill/>
        </p:spPr>
      </p:pic>
      <p:pic>
        <p:nvPicPr>
          <p:cNvPr id="4098" name="Picture 2" descr="C:\Users\USER\Documents\army-boots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752600" y="1547158"/>
            <a:ext cx="1905000" cy="1905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4" name="TextBox 73"/>
          <p:cNvSpPr txBox="1"/>
          <p:nvPr/>
        </p:nvSpPr>
        <p:spPr>
          <a:xfrm>
            <a:off x="3810000" y="1547158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</a:rPr>
              <a:t>Leather Army </a:t>
            </a:r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</a:rPr>
              <a:t>Boot</a:t>
            </a:r>
            <a:endParaRPr lang="en-US" sz="12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810000" y="1775758"/>
            <a:ext cx="5029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PRODUCT ID         :      13244355</a:t>
            </a:r>
          </a:p>
          <a:p>
            <a:r>
              <a:rPr lang="en-US" sz="1200" dirty="0" smtClean="0"/>
              <a:t>Selling Price          :   Rs 3,000</a:t>
            </a:r>
          </a:p>
          <a:p>
            <a:r>
              <a:rPr lang="en-US" sz="1200" dirty="0" smtClean="0"/>
              <a:t>Shipping Charge    :   Rs 50</a:t>
            </a:r>
          </a:p>
          <a:p>
            <a:r>
              <a:rPr lang="en-US" sz="1200" dirty="0" smtClean="0"/>
              <a:t>Package Weight    :   200gram</a:t>
            </a:r>
          </a:p>
          <a:p>
            <a:r>
              <a:rPr lang="en-US" sz="1200" dirty="0" smtClean="0"/>
              <a:t>Product GST          :  20%</a:t>
            </a:r>
          </a:p>
          <a:p>
            <a:r>
              <a:rPr lang="en-US" sz="1200" dirty="0" smtClean="0"/>
              <a:t>Description            :   this product is made by pure leather…………………………..</a:t>
            </a:r>
          </a:p>
          <a:p>
            <a:r>
              <a:rPr lang="en-US" sz="1200" dirty="0" smtClean="0"/>
              <a:t>Size                          :  9</a:t>
            </a:r>
          </a:p>
          <a:p>
            <a:r>
              <a:rPr lang="en-US" sz="1200" dirty="0" smtClean="0"/>
              <a:t>Color                        : Grey  </a:t>
            </a:r>
          </a:p>
          <a:p>
            <a:r>
              <a:rPr lang="en-US" sz="1200" dirty="0" smtClean="0"/>
              <a:t>Current  Stock         : 100</a:t>
            </a:r>
          </a:p>
          <a:p>
            <a:r>
              <a:rPr lang="en-US" sz="1200" dirty="0" smtClean="0"/>
              <a:t>Remark                      : Active 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150"/>
            <a:ext cx="1524000" cy="501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C:\Users\USER\Documents\megaph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64746">
            <a:off x="130051" y="2549400"/>
            <a:ext cx="281947" cy="281947"/>
          </a:xfrm>
          <a:prstGeom prst="rect">
            <a:avLst/>
          </a:prstGeom>
          <a:noFill/>
        </p:spPr>
      </p:pic>
      <p:pic>
        <p:nvPicPr>
          <p:cNvPr id="4" name="Picture 3" descr="C:\Users\USER\Documents\men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95450"/>
            <a:ext cx="228600" cy="228600"/>
          </a:xfrm>
          <a:prstGeom prst="rect">
            <a:avLst/>
          </a:prstGeom>
          <a:noFill/>
        </p:spPr>
      </p:pic>
      <p:pic>
        <p:nvPicPr>
          <p:cNvPr id="5" name="Picture 4" descr="C:\Users\USER\Documents\notic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486150"/>
            <a:ext cx="304800" cy="304800"/>
          </a:xfrm>
          <a:prstGeom prst="rect">
            <a:avLst/>
          </a:prstGeom>
          <a:noFill/>
        </p:spPr>
      </p:pic>
      <p:pic>
        <p:nvPicPr>
          <p:cNvPr id="6" name="Picture 5" descr="C:\Users\USER\Documents\shopping-ba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314450"/>
            <a:ext cx="228600" cy="228600"/>
          </a:xfrm>
          <a:prstGeom prst="rect">
            <a:avLst/>
          </a:prstGeom>
          <a:noFill/>
        </p:spPr>
      </p:pic>
      <p:pic>
        <p:nvPicPr>
          <p:cNvPr id="7" name="Picture 6" descr="C:\Users\USER\Documents\inventor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2114550"/>
            <a:ext cx="304800" cy="304800"/>
          </a:xfrm>
          <a:prstGeom prst="rect">
            <a:avLst/>
          </a:prstGeom>
          <a:noFill/>
        </p:spPr>
      </p:pic>
      <p:pic>
        <p:nvPicPr>
          <p:cNvPr id="8" name="Picture 7" descr="C:\Users\USER\Documents\hom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919549"/>
            <a:ext cx="228600" cy="228600"/>
          </a:xfrm>
          <a:prstGeom prst="rect">
            <a:avLst/>
          </a:prstGeom>
          <a:noFill/>
        </p:spPr>
      </p:pic>
      <p:pic>
        <p:nvPicPr>
          <p:cNvPr id="9" name="Picture 8" descr="C:\Users\USER\Documents\shoppin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133350"/>
            <a:ext cx="533400" cy="5334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57200" y="89535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</a:t>
            </a:r>
            <a:r>
              <a:rPr lang="en-US" sz="1200" b="1" dirty="0" smtClean="0"/>
              <a:t>ome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29025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Orders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167125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Catalog Upload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" y="21284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Inventory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" y="2551874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Advertisement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35000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</a:rPr>
              <a:t>Notice</a:t>
            </a:r>
            <a:endParaRPr lang="en-US" sz="1200" b="1" dirty="0">
              <a:solidFill>
                <a:srgbClr val="C00000"/>
              </a:solidFill>
            </a:endParaRPr>
          </a:p>
        </p:txBody>
      </p:sp>
      <p:pic>
        <p:nvPicPr>
          <p:cNvPr id="16" name="Picture 9" descr="C:\Users\USER\Documents\switch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4604950"/>
            <a:ext cx="228600" cy="2286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57200" y="45807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Log Out</a:t>
            </a:r>
            <a:endParaRPr lang="en-US" sz="1200" b="1" dirty="0"/>
          </a:p>
        </p:txBody>
      </p:sp>
      <p:pic>
        <p:nvPicPr>
          <p:cNvPr id="18" name="Picture 10" descr="C:\Users\USER\Documents\setting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3971151"/>
            <a:ext cx="228600" cy="2286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81000" y="3946952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Settings</a:t>
            </a:r>
            <a:endParaRPr lang="en-US" sz="1200" b="1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819150"/>
            <a:ext cx="1524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11" descr="C:\Users\USER\Documents\ma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96200" y="190209"/>
            <a:ext cx="228600" cy="228600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7924800" y="16601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Tarun Nagar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2" name="Picture 2" descr="C:\Users\USER\Documents\icons for dashboard\active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86601" y="185351"/>
            <a:ext cx="228599" cy="238317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1600200" y="13335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RB</a:t>
            </a:r>
            <a:endParaRPr lang="en-US" sz="2000" b="1" dirty="0"/>
          </a:p>
        </p:txBody>
      </p:sp>
      <p:sp>
        <p:nvSpPr>
          <p:cNvPr id="34" name="Isosceles Triangle 33"/>
          <p:cNvSpPr/>
          <p:nvPr/>
        </p:nvSpPr>
        <p:spPr>
          <a:xfrm rot="10800000">
            <a:off x="8915398" y="285751"/>
            <a:ext cx="76202" cy="4571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524000" y="590550"/>
            <a:ext cx="7620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1600200" y="819150"/>
            <a:ext cx="7391400" cy="40386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1828800" y="97155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Notice</a:t>
            </a:r>
            <a:endParaRPr lang="en-US" b="1" dirty="0"/>
          </a:p>
        </p:txBody>
      </p:sp>
      <p:sp>
        <p:nvSpPr>
          <p:cNvPr id="57" name="Rectangle 56"/>
          <p:cNvSpPr/>
          <p:nvPr/>
        </p:nvSpPr>
        <p:spPr>
          <a:xfrm>
            <a:off x="1752600" y="1428750"/>
            <a:ext cx="6858000" cy="3200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1752600" y="1428750"/>
            <a:ext cx="152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Important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1905000" y="1885950"/>
            <a:ext cx="64008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This is to capture your leave request response .Your response will help us to  update our users on a delay  and subsequently help in managing your pick-picks -ups through our logistic partner . If you’re not able to operate for certain days due to any reason </a:t>
            </a:r>
            <a:endParaRPr lang="en-US" sz="1100" dirty="0"/>
          </a:p>
        </p:txBody>
      </p:sp>
      <p:sp>
        <p:nvSpPr>
          <p:cNvPr id="63" name="TextBox 62"/>
          <p:cNvSpPr txBox="1"/>
          <p:nvPr/>
        </p:nvSpPr>
        <p:spPr>
          <a:xfrm>
            <a:off x="1981200" y="2647950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Leave Start Date</a:t>
            </a:r>
            <a:endParaRPr lang="en-US" sz="1400" dirty="0"/>
          </a:p>
        </p:txBody>
      </p:sp>
      <p:sp>
        <p:nvSpPr>
          <p:cNvPr id="64" name="Rectangle 63"/>
          <p:cNvSpPr/>
          <p:nvPr/>
        </p:nvSpPr>
        <p:spPr>
          <a:xfrm>
            <a:off x="1981200" y="2952750"/>
            <a:ext cx="22860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4648200" y="2647950"/>
            <a:ext cx="15240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Leave End Date</a:t>
            </a:r>
            <a:endParaRPr lang="en-US" sz="1400" dirty="0"/>
          </a:p>
        </p:txBody>
      </p:sp>
      <p:sp>
        <p:nvSpPr>
          <p:cNvPr id="67" name="Rectangle 66"/>
          <p:cNvSpPr/>
          <p:nvPr/>
        </p:nvSpPr>
        <p:spPr>
          <a:xfrm>
            <a:off x="4648200" y="2952750"/>
            <a:ext cx="25146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1981200" y="3333750"/>
            <a:ext cx="15240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Reason for Leave</a:t>
            </a:r>
            <a:endParaRPr lang="en-US" sz="1400" dirty="0"/>
          </a:p>
        </p:txBody>
      </p:sp>
      <p:sp>
        <p:nvSpPr>
          <p:cNvPr id="69" name="Rectangle 68"/>
          <p:cNvSpPr/>
          <p:nvPr/>
        </p:nvSpPr>
        <p:spPr>
          <a:xfrm>
            <a:off x="1981200" y="3638550"/>
            <a:ext cx="25146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Select the reason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0" name="Picture 2" descr="C:\Users\USER\Documents\left-arrow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16200000" flipV="1">
            <a:off x="4114800" y="3714750"/>
            <a:ext cx="152400" cy="152400"/>
          </a:xfrm>
          <a:prstGeom prst="rect">
            <a:avLst/>
          </a:prstGeom>
          <a:noFill/>
        </p:spPr>
      </p:pic>
      <p:sp>
        <p:nvSpPr>
          <p:cNvPr id="71" name="TextBox 70"/>
          <p:cNvSpPr txBox="1"/>
          <p:nvPr/>
        </p:nvSpPr>
        <p:spPr>
          <a:xfrm>
            <a:off x="1981200" y="4248150"/>
            <a:ext cx="914400" cy="30777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Submit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81000" y="30428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Payment</a:t>
            </a:r>
            <a:endParaRPr lang="en-US" sz="1200" b="1" dirty="0"/>
          </a:p>
        </p:txBody>
      </p:sp>
      <p:pic>
        <p:nvPicPr>
          <p:cNvPr id="90" name="Picture 2" descr="C:\Users\USER\Documents\payment-method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200" y="30289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150"/>
            <a:ext cx="1524000" cy="501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C:\Users\USER\Documents\megaph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64746">
            <a:off x="130051" y="2549400"/>
            <a:ext cx="281947" cy="281947"/>
          </a:xfrm>
          <a:prstGeom prst="rect">
            <a:avLst/>
          </a:prstGeom>
          <a:noFill/>
        </p:spPr>
      </p:pic>
      <p:pic>
        <p:nvPicPr>
          <p:cNvPr id="4" name="Picture 3" descr="C:\Users\USER\Documents\men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95450"/>
            <a:ext cx="228600" cy="228600"/>
          </a:xfrm>
          <a:prstGeom prst="rect">
            <a:avLst/>
          </a:prstGeom>
          <a:noFill/>
        </p:spPr>
      </p:pic>
      <p:pic>
        <p:nvPicPr>
          <p:cNvPr id="5" name="Picture 4" descr="C:\Users\USER\Documents\notic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510349"/>
            <a:ext cx="304800" cy="304800"/>
          </a:xfrm>
          <a:prstGeom prst="rect">
            <a:avLst/>
          </a:prstGeom>
          <a:noFill/>
        </p:spPr>
      </p:pic>
      <p:pic>
        <p:nvPicPr>
          <p:cNvPr id="6" name="Picture 5" descr="C:\Users\USER\Documents\shopping-ba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314450"/>
            <a:ext cx="228600" cy="228600"/>
          </a:xfrm>
          <a:prstGeom prst="rect">
            <a:avLst/>
          </a:prstGeom>
          <a:noFill/>
        </p:spPr>
      </p:pic>
      <p:pic>
        <p:nvPicPr>
          <p:cNvPr id="7" name="Picture 6" descr="C:\Users\USER\Documents\inventor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2114550"/>
            <a:ext cx="304800" cy="304800"/>
          </a:xfrm>
          <a:prstGeom prst="rect">
            <a:avLst/>
          </a:prstGeom>
          <a:noFill/>
        </p:spPr>
      </p:pic>
      <p:pic>
        <p:nvPicPr>
          <p:cNvPr id="8" name="Picture 7" descr="C:\Users\USER\Documents\hom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919549"/>
            <a:ext cx="228600" cy="228600"/>
          </a:xfrm>
          <a:prstGeom prst="rect">
            <a:avLst/>
          </a:prstGeom>
          <a:noFill/>
        </p:spPr>
      </p:pic>
      <p:pic>
        <p:nvPicPr>
          <p:cNvPr id="9" name="Picture 8" descr="C:\Users\USER\Documents\shoppin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133350"/>
            <a:ext cx="533400" cy="5334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57200" y="89535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</a:t>
            </a:r>
            <a:r>
              <a:rPr lang="en-US" sz="1200" b="1" dirty="0" smtClean="0"/>
              <a:t>ome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29025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Orders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167125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Catalog Upload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" y="21284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Inventory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" y="2551874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Advertisement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352425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Notice</a:t>
            </a:r>
            <a:endParaRPr lang="en-US" sz="1200" b="1" dirty="0"/>
          </a:p>
        </p:txBody>
      </p:sp>
      <p:pic>
        <p:nvPicPr>
          <p:cNvPr id="16" name="Picture 9" descr="C:\Users\USER\Documents\switch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4604950"/>
            <a:ext cx="228600" cy="2286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57200" y="45807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Log Out</a:t>
            </a:r>
            <a:endParaRPr lang="en-US" sz="1200" b="1" dirty="0"/>
          </a:p>
        </p:txBody>
      </p:sp>
      <p:pic>
        <p:nvPicPr>
          <p:cNvPr id="18" name="Picture 10" descr="C:\Users\USER\Documents\setting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3995350"/>
            <a:ext cx="228600" cy="2286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81000" y="39711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Settings</a:t>
            </a:r>
            <a:endParaRPr lang="en-US" sz="1200" b="1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819150"/>
            <a:ext cx="1524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11" descr="C:\Users\USER\Documents\ma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96200" y="190209"/>
            <a:ext cx="228600" cy="228600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7924800" y="16601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Tarun Nagar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2" name="Picture 2" descr="C:\Users\USER\Documents\icons for dashboard\active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86601" y="185351"/>
            <a:ext cx="228599" cy="238317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1600200" y="13335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RB</a:t>
            </a:r>
            <a:endParaRPr lang="en-US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Isosceles Triangle 33"/>
          <p:cNvSpPr/>
          <p:nvPr/>
        </p:nvSpPr>
        <p:spPr>
          <a:xfrm rot="10800000">
            <a:off x="8915398" y="285751"/>
            <a:ext cx="76202" cy="4571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524000" y="590550"/>
            <a:ext cx="7620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81000" y="30428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</a:rPr>
              <a:t>Payments</a:t>
            </a:r>
            <a:endParaRPr lang="en-US" sz="12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USER\Documents\payment-method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200" y="3028950"/>
            <a:ext cx="304800" cy="304800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1600200" y="590550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        Payments  OverView </a:t>
            </a:r>
            <a:endParaRPr lang="en-US" sz="1600" b="1" dirty="0"/>
          </a:p>
        </p:txBody>
      </p:sp>
      <p:sp>
        <p:nvSpPr>
          <p:cNvPr id="44" name="Rectangle 43"/>
          <p:cNvSpPr/>
          <p:nvPr/>
        </p:nvSpPr>
        <p:spPr>
          <a:xfrm>
            <a:off x="1752600" y="1504950"/>
            <a:ext cx="2133600" cy="2209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4038600" y="1504950"/>
            <a:ext cx="2133600" cy="2209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6400800" y="1504950"/>
            <a:ext cx="2133600" cy="2209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1752600" y="1504950"/>
            <a:ext cx="2133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Next Payment        </a:t>
            </a:r>
            <a:r>
              <a:rPr lang="en-US" sz="1100" b="1" dirty="0" smtClean="0"/>
              <a:t>20Sept 22</a:t>
            </a:r>
            <a:endParaRPr lang="en-US" sz="11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1752600" y="180975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Estimated the value of next month. This will change due to return orders</a:t>
            </a:r>
            <a:endParaRPr lang="en-US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1752600" y="2343150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Amount                            RS 120</a:t>
            </a:r>
            <a:endParaRPr lang="en-US" sz="12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1752600" y="2571750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Penalities                          RS 0</a:t>
            </a:r>
            <a:endParaRPr lang="en-US" sz="12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1752600" y="2772549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Compensation                RS 10</a:t>
            </a:r>
            <a:endParaRPr lang="en-US" sz="12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1752600" y="2952750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Net Amount                    RS 130</a:t>
            </a:r>
            <a:endParaRPr lang="en-US" sz="12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2895600" y="3384634"/>
            <a:ext cx="914400" cy="25391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View Detail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038600" y="1504950"/>
            <a:ext cx="2133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Last Payment        </a:t>
            </a:r>
            <a:r>
              <a:rPr lang="en-US" sz="11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en-US" sz="1100" b="1" dirty="0" smtClean="0"/>
              <a:t>0Sept 22</a:t>
            </a:r>
            <a:endParaRPr lang="en-US" sz="11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4038600" y="180975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Amount transfer to your account on last payment</a:t>
            </a:r>
            <a:endParaRPr lang="en-US" sz="1200" dirty="0"/>
          </a:p>
        </p:txBody>
      </p:sp>
      <p:sp>
        <p:nvSpPr>
          <p:cNvPr id="73" name="TextBox 72"/>
          <p:cNvSpPr txBox="1"/>
          <p:nvPr/>
        </p:nvSpPr>
        <p:spPr>
          <a:xfrm>
            <a:off x="4038600" y="2343150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Amount                            RS 120</a:t>
            </a:r>
            <a:endParaRPr lang="en-US" sz="12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4038600" y="2571750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Penalities                          RS 0</a:t>
            </a:r>
            <a:endParaRPr lang="en-US" sz="12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4038600" y="2772549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Compensation                RS 10</a:t>
            </a:r>
            <a:endParaRPr lang="en-US" sz="12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4038600" y="2952750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Net Amount                    RS 130</a:t>
            </a:r>
            <a:endParaRPr lang="en-US" sz="12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6400800" y="1504950"/>
            <a:ext cx="2133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 Outstanding Payment</a:t>
            </a:r>
            <a:endParaRPr lang="en-US" sz="11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6400800" y="180975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Estimated value of payment that are due to you</a:t>
            </a:r>
            <a:endParaRPr lang="en-US" sz="1200" dirty="0"/>
          </a:p>
        </p:txBody>
      </p:sp>
      <p:sp>
        <p:nvSpPr>
          <p:cNvPr id="79" name="TextBox 78"/>
          <p:cNvSpPr txBox="1"/>
          <p:nvPr/>
        </p:nvSpPr>
        <p:spPr>
          <a:xfrm>
            <a:off x="6400800" y="2343150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Amount                            Rs 0</a:t>
            </a:r>
            <a:endParaRPr lang="en-US" sz="12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6400800" y="2571750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 PendingPenalitie         RS 120</a:t>
            </a:r>
            <a:endParaRPr lang="en-US" sz="1200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6400800" y="2772549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Compensation                RS 0</a:t>
            </a:r>
            <a:endParaRPr lang="en-US" sz="12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6400800" y="2952750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Net Amount                    RS 120</a:t>
            </a:r>
            <a:endParaRPr lang="en-US" sz="12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7543800" y="3333750"/>
            <a:ext cx="914400" cy="25391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View Detail</a:t>
            </a:r>
            <a:endParaRPr lang="en-US" sz="105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150"/>
            <a:ext cx="1524000" cy="501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C:\Users\USER\Documents\megaph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64746">
            <a:off x="130051" y="2549400"/>
            <a:ext cx="281947" cy="281947"/>
          </a:xfrm>
          <a:prstGeom prst="rect">
            <a:avLst/>
          </a:prstGeom>
          <a:noFill/>
        </p:spPr>
      </p:pic>
      <p:pic>
        <p:nvPicPr>
          <p:cNvPr id="4" name="Picture 3" descr="C:\Users\USER\Documents\men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95450"/>
            <a:ext cx="228600" cy="228600"/>
          </a:xfrm>
          <a:prstGeom prst="rect">
            <a:avLst/>
          </a:prstGeom>
          <a:noFill/>
        </p:spPr>
      </p:pic>
      <p:pic>
        <p:nvPicPr>
          <p:cNvPr id="5" name="Picture 4" descr="C:\Users\USER\Documents\notic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510349"/>
            <a:ext cx="304800" cy="304800"/>
          </a:xfrm>
          <a:prstGeom prst="rect">
            <a:avLst/>
          </a:prstGeom>
          <a:noFill/>
        </p:spPr>
      </p:pic>
      <p:pic>
        <p:nvPicPr>
          <p:cNvPr id="6" name="Picture 5" descr="C:\Users\USER\Documents\shopping-ba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314450"/>
            <a:ext cx="228600" cy="228600"/>
          </a:xfrm>
          <a:prstGeom prst="rect">
            <a:avLst/>
          </a:prstGeom>
          <a:noFill/>
        </p:spPr>
      </p:pic>
      <p:pic>
        <p:nvPicPr>
          <p:cNvPr id="7" name="Picture 6" descr="C:\Users\USER\Documents\inventor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2114550"/>
            <a:ext cx="304800" cy="304800"/>
          </a:xfrm>
          <a:prstGeom prst="rect">
            <a:avLst/>
          </a:prstGeom>
          <a:noFill/>
        </p:spPr>
      </p:pic>
      <p:pic>
        <p:nvPicPr>
          <p:cNvPr id="8" name="Picture 7" descr="C:\Users\USER\Documents\hom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919549"/>
            <a:ext cx="228600" cy="228600"/>
          </a:xfrm>
          <a:prstGeom prst="rect">
            <a:avLst/>
          </a:prstGeom>
          <a:noFill/>
        </p:spPr>
      </p:pic>
      <p:pic>
        <p:nvPicPr>
          <p:cNvPr id="9" name="Picture 8" descr="C:\Users\USER\Documents\shoppin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133350"/>
            <a:ext cx="533400" cy="5334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57200" y="89535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</a:t>
            </a:r>
            <a:r>
              <a:rPr lang="en-US" sz="1200" b="1" dirty="0" smtClean="0"/>
              <a:t>ome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29025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Orders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167125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Catalog Upload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" y="21284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Inventory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" y="2551874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Advertisement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352425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Notice</a:t>
            </a:r>
            <a:endParaRPr lang="en-US" sz="1200" b="1" dirty="0"/>
          </a:p>
        </p:txBody>
      </p:sp>
      <p:pic>
        <p:nvPicPr>
          <p:cNvPr id="16" name="Picture 9" descr="C:\Users\USER\Documents\switch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4604950"/>
            <a:ext cx="228600" cy="2286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57200" y="45807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Log Out</a:t>
            </a:r>
            <a:endParaRPr lang="en-US" sz="1200" b="1" dirty="0"/>
          </a:p>
        </p:txBody>
      </p:sp>
      <p:pic>
        <p:nvPicPr>
          <p:cNvPr id="18" name="Picture 10" descr="C:\Users\USER\Documents\setting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3995350"/>
            <a:ext cx="228600" cy="2286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81000" y="39711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Settings</a:t>
            </a:r>
            <a:endParaRPr lang="en-US" sz="1200" b="1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819150"/>
            <a:ext cx="1524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11" descr="C:\Users\USER\Documents\ma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96200" y="190209"/>
            <a:ext cx="228600" cy="228600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7924800" y="16601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Tarun Nagar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2" name="Picture 2" descr="C:\Users\USER\Documents\icons for dashboard\active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86601" y="185351"/>
            <a:ext cx="228599" cy="238317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1600200" y="13335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RB</a:t>
            </a:r>
            <a:endParaRPr lang="en-US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Isosceles Triangle 33"/>
          <p:cNvSpPr/>
          <p:nvPr/>
        </p:nvSpPr>
        <p:spPr>
          <a:xfrm rot="10800000">
            <a:off x="8915398" y="285751"/>
            <a:ext cx="76202" cy="4571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524000" y="590550"/>
            <a:ext cx="7620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81000" y="30428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</a:rPr>
              <a:t>Payments</a:t>
            </a:r>
            <a:endParaRPr lang="en-US" sz="12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USER\Documents\payment-method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200" y="3028950"/>
            <a:ext cx="304800" cy="304800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1600200" y="590550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        Payments  OverView </a:t>
            </a:r>
            <a:endParaRPr lang="en-US" sz="16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1828800" y="1200150"/>
            <a:ext cx="708660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Next-Payment –Pending</a:t>
            </a:r>
            <a:r>
              <a:rPr lang="en-US" sz="1400" dirty="0" smtClean="0"/>
              <a:t>..</a:t>
            </a:r>
            <a:endParaRPr lang="en-US" sz="1400" dirty="0"/>
          </a:p>
        </p:txBody>
      </p:sp>
      <p:sp>
        <p:nvSpPr>
          <p:cNvPr id="57" name="Rectangle 56"/>
          <p:cNvSpPr/>
          <p:nvPr/>
        </p:nvSpPr>
        <p:spPr>
          <a:xfrm>
            <a:off x="1600200" y="1657350"/>
            <a:ext cx="7391400" cy="2438400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1828800" y="1733550"/>
            <a:ext cx="175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Payment Amount : 130</a:t>
            </a:r>
            <a:endParaRPr lang="en-US" sz="1200" b="1" dirty="0"/>
          </a:p>
        </p:txBody>
      </p:sp>
      <p:sp>
        <p:nvSpPr>
          <p:cNvPr id="62" name="Rectangle 61"/>
          <p:cNvSpPr/>
          <p:nvPr/>
        </p:nvSpPr>
        <p:spPr>
          <a:xfrm>
            <a:off x="1600200" y="2038350"/>
            <a:ext cx="73914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1600200" y="2066151"/>
            <a:ext cx="739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Sr.No   Order Id    Penality       Shipping fee   Compensation/Waver    Net Amount      Return Reason         View Details</a:t>
            </a:r>
            <a:endParaRPr lang="en-US" sz="1200" dirty="0"/>
          </a:p>
        </p:txBody>
      </p:sp>
      <p:sp>
        <p:nvSpPr>
          <p:cNvPr id="64" name="TextBox 63"/>
          <p:cNvSpPr txBox="1"/>
          <p:nvPr/>
        </p:nvSpPr>
        <p:spPr>
          <a:xfrm>
            <a:off x="1600200" y="2433251"/>
            <a:ext cx="739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1.          #1213        RS 0                   Rs0                         Rs 10                           12</a:t>
            </a:r>
            <a:endParaRPr lang="en-US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7924800" y="2444792"/>
            <a:ext cx="914400" cy="25391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View Detail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600200" y="2828151"/>
            <a:ext cx="739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</a:t>
            </a:r>
            <a:r>
              <a:rPr lang="en-US" sz="1200" dirty="0" smtClean="0"/>
              <a:t>.          #1213        RS 0                   Rs0                         Rs 10                           12</a:t>
            </a:r>
            <a:endParaRPr lang="en-US" sz="1200" dirty="0"/>
          </a:p>
        </p:txBody>
      </p:sp>
      <p:sp>
        <p:nvSpPr>
          <p:cNvPr id="68" name="TextBox 67"/>
          <p:cNvSpPr txBox="1"/>
          <p:nvPr/>
        </p:nvSpPr>
        <p:spPr>
          <a:xfrm>
            <a:off x="7924800" y="2839692"/>
            <a:ext cx="914400" cy="25391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View Detail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600200" y="3181350"/>
            <a:ext cx="739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3.          #1213        RS 0                   Rs0                         Rs 10                           12</a:t>
            </a:r>
            <a:endParaRPr lang="en-US" sz="1200" dirty="0"/>
          </a:p>
        </p:txBody>
      </p:sp>
      <p:sp>
        <p:nvSpPr>
          <p:cNvPr id="70" name="TextBox 69"/>
          <p:cNvSpPr txBox="1"/>
          <p:nvPr/>
        </p:nvSpPr>
        <p:spPr>
          <a:xfrm>
            <a:off x="7924800" y="3192891"/>
            <a:ext cx="914400" cy="25391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View Detail</a:t>
            </a:r>
            <a:endParaRPr lang="en-US" sz="105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150"/>
            <a:ext cx="1524000" cy="501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C:\Users\USER\Documents\megaph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64746">
            <a:off x="130051" y="2549400"/>
            <a:ext cx="281947" cy="281947"/>
          </a:xfrm>
          <a:prstGeom prst="rect">
            <a:avLst/>
          </a:prstGeom>
          <a:noFill/>
        </p:spPr>
      </p:pic>
      <p:pic>
        <p:nvPicPr>
          <p:cNvPr id="4" name="Picture 3" descr="C:\Users\USER\Documents\men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95450"/>
            <a:ext cx="228600" cy="228600"/>
          </a:xfrm>
          <a:prstGeom prst="rect">
            <a:avLst/>
          </a:prstGeom>
          <a:noFill/>
        </p:spPr>
      </p:pic>
      <p:pic>
        <p:nvPicPr>
          <p:cNvPr id="5" name="Picture 4" descr="C:\Users\USER\Documents\notic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510349"/>
            <a:ext cx="304800" cy="304800"/>
          </a:xfrm>
          <a:prstGeom prst="rect">
            <a:avLst/>
          </a:prstGeom>
          <a:noFill/>
        </p:spPr>
      </p:pic>
      <p:pic>
        <p:nvPicPr>
          <p:cNvPr id="6" name="Picture 5" descr="C:\Users\USER\Documents\shopping-ba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314450"/>
            <a:ext cx="228600" cy="228600"/>
          </a:xfrm>
          <a:prstGeom prst="rect">
            <a:avLst/>
          </a:prstGeom>
          <a:noFill/>
        </p:spPr>
      </p:pic>
      <p:pic>
        <p:nvPicPr>
          <p:cNvPr id="7" name="Picture 6" descr="C:\Users\USER\Documents\inventor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2114550"/>
            <a:ext cx="304800" cy="304800"/>
          </a:xfrm>
          <a:prstGeom prst="rect">
            <a:avLst/>
          </a:prstGeom>
          <a:noFill/>
        </p:spPr>
      </p:pic>
      <p:pic>
        <p:nvPicPr>
          <p:cNvPr id="8" name="Picture 7" descr="C:\Users\USER\Documents\hom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919549"/>
            <a:ext cx="228600" cy="228600"/>
          </a:xfrm>
          <a:prstGeom prst="rect">
            <a:avLst/>
          </a:prstGeom>
          <a:noFill/>
        </p:spPr>
      </p:pic>
      <p:pic>
        <p:nvPicPr>
          <p:cNvPr id="9" name="Picture 8" descr="C:\Users\USER\Documents\shoppin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133350"/>
            <a:ext cx="533400" cy="5334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57200" y="89535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</a:t>
            </a:r>
            <a:r>
              <a:rPr lang="en-US" sz="1200" b="1" dirty="0" smtClean="0"/>
              <a:t>ome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29025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Orders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167125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Catalog Upload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" y="21284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Inventory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" y="2551874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Advertisement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352425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Notice</a:t>
            </a:r>
            <a:endParaRPr lang="en-US" sz="1200" b="1" dirty="0"/>
          </a:p>
        </p:txBody>
      </p:sp>
      <p:pic>
        <p:nvPicPr>
          <p:cNvPr id="16" name="Picture 9" descr="C:\Users\USER\Documents\switch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4604950"/>
            <a:ext cx="228600" cy="2286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57200" y="45807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Log Out</a:t>
            </a:r>
            <a:endParaRPr lang="en-US" sz="1200" b="1" dirty="0"/>
          </a:p>
        </p:txBody>
      </p:sp>
      <p:pic>
        <p:nvPicPr>
          <p:cNvPr id="18" name="Picture 10" descr="C:\Users\USER\Documents\setting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3995350"/>
            <a:ext cx="228600" cy="2286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81000" y="39711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Settings</a:t>
            </a:r>
            <a:endParaRPr lang="en-US" sz="1200" b="1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819150"/>
            <a:ext cx="1524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11" descr="C:\Users\USER\Documents\ma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96200" y="190209"/>
            <a:ext cx="228600" cy="228600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7924800" y="16601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Tarun Nagar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2" name="Picture 2" descr="C:\Users\USER\Documents\icons for dashboard\active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86601" y="185351"/>
            <a:ext cx="228599" cy="238317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1600200" y="13335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RB</a:t>
            </a:r>
            <a:endParaRPr lang="en-US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Isosceles Triangle 33"/>
          <p:cNvSpPr/>
          <p:nvPr/>
        </p:nvSpPr>
        <p:spPr>
          <a:xfrm rot="10800000">
            <a:off x="8915398" y="285751"/>
            <a:ext cx="76202" cy="4571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524000" y="590550"/>
            <a:ext cx="7620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81000" y="30428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</a:rPr>
              <a:t>Payments</a:t>
            </a:r>
            <a:endParaRPr lang="en-US" sz="12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USER\Documents\payment-method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200" y="3028950"/>
            <a:ext cx="304800" cy="304800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1600200" y="590550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        Payments  OverView </a:t>
            </a:r>
            <a:endParaRPr lang="en-US" sz="1600" b="1" dirty="0"/>
          </a:p>
        </p:txBody>
      </p:sp>
      <p:sp>
        <p:nvSpPr>
          <p:cNvPr id="42" name="Rectangle 41"/>
          <p:cNvSpPr/>
          <p:nvPr/>
        </p:nvSpPr>
        <p:spPr>
          <a:xfrm>
            <a:off x="1676400" y="1200150"/>
            <a:ext cx="7086600" cy="3657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905000" y="1352550"/>
            <a:ext cx="2057400" cy="152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2133600" y="1897618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Product Image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4191000" y="1352550"/>
            <a:ext cx="4419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Oder Id                            :    </a:t>
            </a:r>
            <a:r>
              <a:rPr lang="en-US" sz="1200" dirty="0" smtClean="0">
                <a:solidFill>
                  <a:srgbClr val="C00000"/>
                </a:solidFill>
              </a:rPr>
              <a:t>#131234</a:t>
            </a:r>
          </a:p>
          <a:p>
            <a:r>
              <a:rPr lang="en-US" sz="1200" dirty="0" smtClean="0"/>
              <a:t>Oder Date                        : </a:t>
            </a:r>
            <a:r>
              <a:rPr lang="en-US" sz="1200" dirty="0" smtClean="0">
                <a:solidFill>
                  <a:srgbClr val="C00000"/>
                </a:solidFill>
              </a:rPr>
              <a:t>23 Sept 2022</a:t>
            </a:r>
          </a:p>
          <a:p>
            <a:r>
              <a:rPr lang="en-US" sz="1200" dirty="0" smtClean="0"/>
              <a:t>Customer Address</a:t>
            </a:r>
            <a:r>
              <a:rPr lang="en-US" sz="1200" dirty="0" smtClean="0">
                <a:solidFill>
                  <a:srgbClr val="C00000"/>
                </a:solidFill>
              </a:rPr>
              <a:t>           : Sector-12 Faridabad</a:t>
            </a:r>
          </a:p>
          <a:p>
            <a:r>
              <a:rPr lang="en-US" sz="1200" dirty="0" smtClean="0"/>
              <a:t> Customer Number          : </a:t>
            </a:r>
            <a:r>
              <a:rPr lang="en-US" sz="1200" dirty="0" smtClean="0">
                <a:solidFill>
                  <a:srgbClr val="C00000"/>
                </a:solidFill>
              </a:rPr>
              <a:t>72543278507</a:t>
            </a:r>
          </a:p>
          <a:p>
            <a:r>
              <a:rPr lang="en-US" sz="1200" dirty="0" smtClean="0"/>
              <a:t>Order Deliver Date          :  </a:t>
            </a:r>
            <a:r>
              <a:rPr lang="en-US" sz="1200" dirty="0" smtClean="0">
                <a:solidFill>
                  <a:srgbClr val="C00000"/>
                </a:solidFill>
              </a:rPr>
              <a:t>25-30 Sept 22  </a:t>
            </a:r>
          </a:p>
          <a:p>
            <a:r>
              <a:rPr lang="en-US" sz="1200" dirty="0" smtClean="0"/>
              <a:t>Product Id                         : </a:t>
            </a:r>
            <a:r>
              <a:rPr lang="en-US" sz="1200" dirty="0" smtClean="0">
                <a:solidFill>
                  <a:srgbClr val="C00000"/>
                </a:solidFill>
              </a:rPr>
              <a:t>#1342</a:t>
            </a:r>
          </a:p>
          <a:p>
            <a:r>
              <a:rPr lang="en-US" sz="1200" dirty="0" smtClean="0"/>
              <a:t>Product Name                  :   </a:t>
            </a:r>
            <a:r>
              <a:rPr lang="en-US" sz="1200" dirty="0" smtClean="0">
                <a:solidFill>
                  <a:srgbClr val="C00000"/>
                </a:solidFill>
              </a:rPr>
              <a:t>T-shirt</a:t>
            </a:r>
          </a:p>
          <a:p>
            <a:r>
              <a:rPr lang="en-US" sz="1200" dirty="0" smtClean="0"/>
              <a:t>Color                                  :    </a:t>
            </a:r>
            <a:r>
              <a:rPr lang="en-US" sz="1200" dirty="0" smtClean="0">
                <a:solidFill>
                  <a:srgbClr val="C00000"/>
                </a:solidFill>
              </a:rPr>
              <a:t>green</a:t>
            </a:r>
          </a:p>
          <a:p>
            <a:r>
              <a:rPr lang="en-US" sz="1200" dirty="0" smtClean="0"/>
              <a:t>Size                                     :   </a:t>
            </a:r>
            <a:r>
              <a:rPr lang="en-US" sz="1200" dirty="0" smtClean="0">
                <a:solidFill>
                  <a:srgbClr val="C00000"/>
                </a:solidFill>
              </a:rPr>
              <a:t>XL</a:t>
            </a:r>
          </a:p>
          <a:p>
            <a:r>
              <a:rPr lang="en-US" sz="1200" dirty="0" smtClean="0"/>
              <a:t>Price                                   :   </a:t>
            </a:r>
            <a:r>
              <a:rPr lang="en-US" sz="1200" dirty="0" smtClean="0">
                <a:solidFill>
                  <a:srgbClr val="C00000"/>
                </a:solidFill>
              </a:rPr>
              <a:t>RS 120</a:t>
            </a:r>
          </a:p>
          <a:p>
            <a:r>
              <a:rPr lang="en-US" sz="1200" dirty="0" smtClean="0"/>
              <a:t>Shipping Charge                :  </a:t>
            </a:r>
            <a:r>
              <a:rPr lang="en-US" sz="1200" dirty="0" smtClean="0">
                <a:solidFill>
                  <a:srgbClr val="C00000"/>
                </a:solidFill>
              </a:rPr>
              <a:t>0</a:t>
            </a:r>
          </a:p>
          <a:p>
            <a:r>
              <a:rPr lang="en-US" sz="1200" dirty="0" smtClean="0"/>
              <a:t>Penalities                            :  </a:t>
            </a:r>
            <a:r>
              <a:rPr lang="en-US" sz="1200" dirty="0" smtClean="0">
                <a:solidFill>
                  <a:srgbClr val="C00000"/>
                </a:solidFill>
              </a:rPr>
              <a:t>0</a:t>
            </a:r>
          </a:p>
          <a:p>
            <a:r>
              <a:rPr lang="en-US" sz="1200" b="1" dirty="0" smtClean="0"/>
              <a:t>Net Amount                      :   Rs 120</a:t>
            </a:r>
          </a:p>
          <a:p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150"/>
            <a:ext cx="1524000" cy="501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C:\Users\USER\Documents\megaph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64746">
            <a:off x="130051" y="2549400"/>
            <a:ext cx="281947" cy="281947"/>
          </a:xfrm>
          <a:prstGeom prst="rect">
            <a:avLst/>
          </a:prstGeom>
          <a:noFill/>
        </p:spPr>
      </p:pic>
      <p:pic>
        <p:nvPicPr>
          <p:cNvPr id="4" name="Picture 3" descr="C:\Users\USER\Documents\men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95450"/>
            <a:ext cx="228600" cy="228600"/>
          </a:xfrm>
          <a:prstGeom prst="rect">
            <a:avLst/>
          </a:prstGeom>
          <a:noFill/>
        </p:spPr>
      </p:pic>
      <p:pic>
        <p:nvPicPr>
          <p:cNvPr id="5" name="Picture 4" descr="C:\Users\USER\Documents\notic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510349"/>
            <a:ext cx="304800" cy="304800"/>
          </a:xfrm>
          <a:prstGeom prst="rect">
            <a:avLst/>
          </a:prstGeom>
          <a:noFill/>
        </p:spPr>
      </p:pic>
      <p:pic>
        <p:nvPicPr>
          <p:cNvPr id="6" name="Picture 5" descr="C:\Users\USER\Documents\shopping-ba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314450"/>
            <a:ext cx="228600" cy="228600"/>
          </a:xfrm>
          <a:prstGeom prst="rect">
            <a:avLst/>
          </a:prstGeom>
          <a:noFill/>
        </p:spPr>
      </p:pic>
      <p:pic>
        <p:nvPicPr>
          <p:cNvPr id="7" name="Picture 6" descr="C:\Users\USER\Documents\inventor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2114550"/>
            <a:ext cx="304800" cy="304800"/>
          </a:xfrm>
          <a:prstGeom prst="rect">
            <a:avLst/>
          </a:prstGeom>
          <a:noFill/>
        </p:spPr>
      </p:pic>
      <p:pic>
        <p:nvPicPr>
          <p:cNvPr id="8" name="Picture 7" descr="C:\Users\USER\Documents\hom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919549"/>
            <a:ext cx="228600" cy="228600"/>
          </a:xfrm>
          <a:prstGeom prst="rect">
            <a:avLst/>
          </a:prstGeom>
          <a:noFill/>
        </p:spPr>
      </p:pic>
      <p:pic>
        <p:nvPicPr>
          <p:cNvPr id="9" name="Picture 8" descr="C:\Users\USER\Documents\shoppin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133350"/>
            <a:ext cx="533400" cy="5334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57200" y="89535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</a:t>
            </a:r>
            <a:r>
              <a:rPr lang="en-US" sz="1200" b="1" dirty="0" smtClean="0"/>
              <a:t>ome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29025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Orders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167125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Catalog Upload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" y="21284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Inventory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" y="2551874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Advertisement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352425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Notice</a:t>
            </a:r>
            <a:endParaRPr lang="en-US" sz="1200" b="1" dirty="0"/>
          </a:p>
        </p:txBody>
      </p:sp>
      <p:pic>
        <p:nvPicPr>
          <p:cNvPr id="16" name="Picture 9" descr="C:\Users\USER\Documents\switch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4604950"/>
            <a:ext cx="228600" cy="2286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57200" y="45807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Log Out</a:t>
            </a:r>
            <a:endParaRPr lang="en-US" sz="1200" b="1" dirty="0"/>
          </a:p>
        </p:txBody>
      </p:sp>
      <p:pic>
        <p:nvPicPr>
          <p:cNvPr id="18" name="Picture 10" descr="C:\Users\USER\Documents\setting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3995350"/>
            <a:ext cx="228600" cy="2286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81000" y="39711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</a:rPr>
              <a:t>Settings</a:t>
            </a:r>
            <a:endParaRPr lang="en-US" sz="1200" b="1" dirty="0">
              <a:solidFill>
                <a:srgbClr val="C00000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819150"/>
            <a:ext cx="1524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11" descr="C:\Users\USER\Documents\ma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96200" y="190209"/>
            <a:ext cx="228600" cy="228600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7924800" y="16601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Tarun Nagar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2" name="Picture 2" descr="C:\Users\USER\Documents\icons for dashboard\active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86601" y="185351"/>
            <a:ext cx="228599" cy="238317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1600200" y="13335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RB</a:t>
            </a:r>
            <a:endParaRPr lang="en-US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Isosceles Triangle 33"/>
          <p:cNvSpPr/>
          <p:nvPr/>
        </p:nvSpPr>
        <p:spPr>
          <a:xfrm rot="10800000">
            <a:off x="8915398" y="285751"/>
            <a:ext cx="76202" cy="4571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524000" y="590550"/>
            <a:ext cx="7620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81000" y="30428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Payments</a:t>
            </a:r>
            <a:endParaRPr lang="en-US" sz="1200" b="1" dirty="0"/>
          </a:p>
        </p:txBody>
      </p:sp>
      <p:pic>
        <p:nvPicPr>
          <p:cNvPr id="1026" name="Picture 2" descr="C:\Users\USER\Documents\payment-method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200" y="3028950"/>
            <a:ext cx="304800" cy="304800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1676400" y="709196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 Settings</a:t>
            </a:r>
            <a:endParaRPr lang="en-US" sz="16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1752600" y="1279088"/>
            <a:ext cx="22098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      </a:t>
            </a:r>
            <a:r>
              <a:rPr lang="en-US" sz="1200" dirty="0" smtClean="0"/>
              <a:t>Change password</a:t>
            </a:r>
            <a:endParaRPr lang="en-US" sz="1400" dirty="0" smtClean="0"/>
          </a:p>
          <a:p>
            <a:endParaRPr lang="en-US" sz="1600" dirty="0" smtClean="0"/>
          </a:p>
          <a:p>
            <a:r>
              <a:rPr lang="en-US" sz="1600" dirty="0" smtClean="0"/>
              <a:t>         </a:t>
            </a:r>
            <a:r>
              <a:rPr lang="en-US" sz="1200" dirty="0" smtClean="0"/>
              <a:t>WhatsApp Notification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         </a:t>
            </a:r>
            <a:r>
              <a:rPr lang="en-US" sz="1200" dirty="0" smtClean="0"/>
              <a:t>Bank Details</a:t>
            </a:r>
            <a:endParaRPr lang="en-US" sz="1600" dirty="0"/>
          </a:p>
        </p:txBody>
      </p:sp>
      <p:pic>
        <p:nvPicPr>
          <p:cNvPr id="2050" name="Picture 2" descr="C:\Users\USER\Documents\key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905000" y="1378862"/>
            <a:ext cx="161364" cy="152400"/>
          </a:xfrm>
          <a:prstGeom prst="rect">
            <a:avLst/>
          </a:prstGeom>
          <a:noFill/>
        </p:spPr>
      </p:pic>
      <p:pic>
        <p:nvPicPr>
          <p:cNvPr id="2051" name="Picture 3" descr="C:\Users\USER\Documents\whatsapp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828801" y="1836062"/>
            <a:ext cx="242047" cy="228600"/>
          </a:xfrm>
          <a:prstGeom prst="rect">
            <a:avLst/>
          </a:prstGeom>
          <a:noFill/>
        </p:spPr>
      </p:pic>
      <p:pic>
        <p:nvPicPr>
          <p:cNvPr id="2052" name="Picture 4" descr="C:\Users\USER\Documents\bank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828801" y="2293262"/>
            <a:ext cx="242046" cy="228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57150"/>
            <a:ext cx="1524000" cy="501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2" descr="C:\Users\USER\Documents\megaph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64746">
            <a:off x="130051" y="2535499"/>
            <a:ext cx="281947" cy="281947"/>
          </a:xfrm>
          <a:prstGeom prst="rect">
            <a:avLst/>
          </a:prstGeom>
          <a:noFill/>
        </p:spPr>
      </p:pic>
      <p:pic>
        <p:nvPicPr>
          <p:cNvPr id="21" name="Picture 3" descr="C:\Users\USER\Documents\men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81549"/>
            <a:ext cx="228600" cy="228600"/>
          </a:xfrm>
          <a:prstGeom prst="rect">
            <a:avLst/>
          </a:prstGeom>
          <a:noFill/>
        </p:spPr>
      </p:pic>
      <p:pic>
        <p:nvPicPr>
          <p:cNvPr id="22" name="Picture 4" descr="C:\Users\USER\Documents\notic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510349"/>
            <a:ext cx="304800" cy="304800"/>
          </a:xfrm>
          <a:prstGeom prst="rect">
            <a:avLst/>
          </a:prstGeom>
          <a:noFill/>
        </p:spPr>
      </p:pic>
      <p:pic>
        <p:nvPicPr>
          <p:cNvPr id="23" name="Picture 5" descr="C:\Users\USER\Documents\shopping-ba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314450"/>
            <a:ext cx="228600" cy="228600"/>
          </a:xfrm>
          <a:prstGeom prst="rect">
            <a:avLst/>
          </a:prstGeom>
          <a:noFill/>
        </p:spPr>
      </p:pic>
      <p:pic>
        <p:nvPicPr>
          <p:cNvPr id="24" name="Picture 6" descr="C:\Users\USER\Documents\inventor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2100649"/>
            <a:ext cx="304800" cy="304800"/>
          </a:xfrm>
          <a:prstGeom prst="rect">
            <a:avLst/>
          </a:prstGeom>
          <a:noFill/>
        </p:spPr>
      </p:pic>
      <p:pic>
        <p:nvPicPr>
          <p:cNvPr id="25" name="Picture 7" descr="C:\Users\USER\Documents\hom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919549"/>
            <a:ext cx="228600" cy="228600"/>
          </a:xfrm>
          <a:prstGeom prst="rect">
            <a:avLst/>
          </a:prstGeom>
          <a:noFill/>
        </p:spPr>
      </p:pic>
      <p:pic>
        <p:nvPicPr>
          <p:cNvPr id="26" name="Picture 8" descr="C:\Users\USER\Documents\shoppin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133350"/>
            <a:ext cx="533400" cy="533400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457200" y="89535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</a:t>
            </a:r>
            <a:r>
              <a:rPr lang="en-US" sz="1200" b="1" dirty="0" smtClean="0"/>
              <a:t>ome</a:t>
            </a:r>
            <a:endParaRPr lang="en-US" sz="1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57200" y="129025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</a:rPr>
              <a:t>Orders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1000" y="165735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Catalog Upload</a:t>
            </a:r>
            <a:endParaRPr lang="en-US" sz="1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81000" y="211455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Inventory</a:t>
            </a:r>
            <a:endParaRPr lang="en-US" sz="1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57200" y="2537973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Advertisement</a:t>
            </a:r>
            <a:endParaRPr lang="en-US" sz="1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81000" y="352425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Notice</a:t>
            </a:r>
            <a:endParaRPr lang="en-US" sz="1200" b="1" dirty="0"/>
          </a:p>
        </p:txBody>
      </p:sp>
      <p:pic>
        <p:nvPicPr>
          <p:cNvPr id="33" name="Picture 9" descr="C:\Users\USER\Documents\switch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4604950"/>
            <a:ext cx="228600" cy="228600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457200" y="45807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Log Out</a:t>
            </a:r>
            <a:endParaRPr lang="en-US" sz="1200" b="1" dirty="0"/>
          </a:p>
        </p:txBody>
      </p:sp>
      <p:pic>
        <p:nvPicPr>
          <p:cNvPr id="35" name="Picture 10" descr="C:\Users\USER\Documents\setting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3995350"/>
            <a:ext cx="228600" cy="22860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381000" y="39711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Settings</a:t>
            </a:r>
            <a:endParaRPr lang="en-US" sz="1200" b="1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0" y="819150"/>
            <a:ext cx="1524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81000" y="30428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Payment</a:t>
            </a:r>
            <a:endParaRPr lang="en-US" sz="1200" b="1" dirty="0"/>
          </a:p>
        </p:txBody>
      </p:sp>
      <p:pic>
        <p:nvPicPr>
          <p:cNvPr id="39" name="Picture 2" descr="C:\Users\USER\Documents\payment-method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200" y="3028950"/>
            <a:ext cx="304800" cy="304800"/>
          </a:xfrm>
          <a:prstGeom prst="rect">
            <a:avLst/>
          </a:prstGeom>
          <a:noFill/>
        </p:spPr>
      </p:pic>
      <p:pic>
        <p:nvPicPr>
          <p:cNvPr id="40" name="Picture 11" descr="C:\Users\USER\Documents\man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696200" y="190209"/>
            <a:ext cx="228600" cy="228600"/>
          </a:xfrm>
          <a:prstGeom prst="rect">
            <a:avLst/>
          </a:prstGeom>
          <a:noFill/>
        </p:spPr>
      </p:pic>
      <p:sp>
        <p:nvSpPr>
          <p:cNvPr id="41" name="TextBox 40"/>
          <p:cNvSpPr txBox="1"/>
          <p:nvPr/>
        </p:nvSpPr>
        <p:spPr>
          <a:xfrm>
            <a:off x="7924800" y="16601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Tarun Nagar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2" name="Picture 2" descr="C:\Users\USER\Documents\icons for dashboard\active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86601" y="185351"/>
            <a:ext cx="228599" cy="238317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1600200" y="13335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     RB</a:t>
            </a:r>
            <a:endParaRPr lang="en-US" sz="2000" b="1" dirty="0"/>
          </a:p>
        </p:txBody>
      </p:sp>
      <p:sp>
        <p:nvSpPr>
          <p:cNvPr id="44" name="Isosceles Triangle 43"/>
          <p:cNvSpPr/>
          <p:nvPr/>
        </p:nvSpPr>
        <p:spPr>
          <a:xfrm rot="10800000">
            <a:off x="8915398" y="285751"/>
            <a:ext cx="76202" cy="4571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>
            <a:off x="1524000" y="590550"/>
            <a:ext cx="7620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1600200" y="666750"/>
            <a:ext cx="7467600" cy="457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819400" y="742950"/>
            <a:ext cx="1143000" cy="304800"/>
          </a:xfrm>
          <a:prstGeom prst="rect">
            <a:avLst/>
          </a:prstGeom>
          <a:solidFill>
            <a:srgbClr val="00B0F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Pending(12)</a:t>
            </a:r>
            <a:endParaRPr lang="en-US" sz="1200" dirty="0"/>
          </a:p>
        </p:txBody>
      </p:sp>
      <p:sp>
        <p:nvSpPr>
          <p:cNvPr id="49" name="Rectangle 48"/>
          <p:cNvSpPr/>
          <p:nvPr/>
        </p:nvSpPr>
        <p:spPr>
          <a:xfrm>
            <a:off x="3962400" y="742950"/>
            <a:ext cx="1447800" cy="3048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Ready To Ship(20)</a:t>
            </a:r>
            <a:endParaRPr lang="en-US" sz="1200" dirty="0"/>
          </a:p>
        </p:txBody>
      </p:sp>
      <p:sp>
        <p:nvSpPr>
          <p:cNvPr id="50" name="Rectangle 49"/>
          <p:cNvSpPr/>
          <p:nvPr/>
        </p:nvSpPr>
        <p:spPr>
          <a:xfrm>
            <a:off x="5410200" y="742950"/>
            <a:ext cx="1143000" cy="3048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Shipped(12)</a:t>
            </a:r>
            <a:endParaRPr lang="en-US" sz="1200" dirty="0"/>
          </a:p>
        </p:txBody>
      </p:sp>
      <p:sp>
        <p:nvSpPr>
          <p:cNvPr id="51" name="Rectangle 50"/>
          <p:cNvSpPr/>
          <p:nvPr/>
        </p:nvSpPr>
        <p:spPr>
          <a:xfrm>
            <a:off x="6553200" y="742950"/>
            <a:ext cx="1219200" cy="3048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Cancelled (5)</a:t>
            </a:r>
            <a:endParaRPr lang="en-US" sz="1200" dirty="0"/>
          </a:p>
        </p:txBody>
      </p:sp>
      <p:sp>
        <p:nvSpPr>
          <p:cNvPr id="52" name="Rectangle 51"/>
          <p:cNvSpPr/>
          <p:nvPr/>
        </p:nvSpPr>
        <p:spPr>
          <a:xfrm>
            <a:off x="5715000" y="1352550"/>
            <a:ext cx="2743200" cy="304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Download Invoice Details Excel </a:t>
            </a:r>
            <a:endParaRPr lang="en-US" sz="1400" dirty="0"/>
          </a:p>
        </p:txBody>
      </p:sp>
      <p:sp>
        <p:nvSpPr>
          <p:cNvPr id="53" name="Rectangle 52"/>
          <p:cNvSpPr/>
          <p:nvPr/>
        </p:nvSpPr>
        <p:spPr>
          <a:xfrm>
            <a:off x="1752600" y="1962150"/>
            <a:ext cx="3429000" cy="24384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1828800" y="742950"/>
            <a:ext cx="990600" cy="3048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OnHold(20)</a:t>
            </a:r>
            <a:endParaRPr lang="en-US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1752600" y="2035373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Order ID - #213</a:t>
            </a:r>
            <a:endParaRPr lang="en-US" sz="1400" dirty="0"/>
          </a:p>
        </p:txBody>
      </p:sp>
      <p:sp>
        <p:nvSpPr>
          <p:cNvPr id="56" name="TextBox 55"/>
          <p:cNvSpPr txBox="1"/>
          <p:nvPr/>
        </p:nvSpPr>
        <p:spPr>
          <a:xfrm>
            <a:off x="3657600" y="2035373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18 Jan 2022   9:00 pm</a:t>
            </a:r>
            <a:endParaRPr lang="en-US" sz="1200" dirty="0"/>
          </a:p>
        </p:txBody>
      </p:sp>
      <p:sp>
        <p:nvSpPr>
          <p:cNvPr id="57" name="Rectangle 56"/>
          <p:cNvSpPr/>
          <p:nvPr/>
        </p:nvSpPr>
        <p:spPr>
          <a:xfrm>
            <a:off x="1752600" y="2876550"/>
            <a:ext cx="3429000" cy="15240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1828800" y="249555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Product Id : 312</a:t>
            </a:r>
            <a:endParaRPr lang="en-US" sz="1400" dirty="0"/>
          </a:p>
        </p:txBody>
      </p:sp>
      <p:sp>
        <p:nvSpPr>
          <p:cNvPr id="59" name="Rectangle 58"/>
          <p:cNvSpPr/>
          <p:nvPr/>
        </p:nvSpPr>
        <p:spPr>
          <a:xfrm>
            <a:off x="3581400" y="2571750"/>
            <a:ext cx="698500" cy="228600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Reject</a:t>
            </a:r>
            <a:endParaRPr lang="en-US" sz="1100" dirty="0"/>
          </a:p>
        </p:txBody>
      </p:sp>
      <p:sp>
        <p:nvSpPr>
          <p:cNvPr id="60" name="Rectangle 59"/>
          <p:cNvSpPr/>
          <p:nvPr/>
        </p:nvSpPr>
        <p:spPr>
          <a:xfrm>
            <a:off x="4419600" y="2571750"/>
            <a:ext cx="700088" cy="228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Approve</a:t>
            </a:r>
            <a:endParaRPr lang="en-US" sz="1100" dirty="0"/>
          </a:p>
        </p:txBody>
      </p:sp>
      <p:pic>
        <p:nvPicPr>
          <p:cNvPr id="5122" name="Picture 2" descr="C:\Users\USER\Documents\trench-coa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52600" y="3105150"/>
            <a:ext cx="762000" cy="762000"/>
          </a:xfrm>
          <a:prstGeom prst="rect">
            <a:avLst/>
          </a:prstGeom>
          <a:noFill/>
        </p:spPr>
      </p:pic>
      <p:sp>
        <p:nvSpPr>
          <p:cNvPr id="61" name="TextBox 60"/>
          <p:cNvSpPr txBox="1"/>
          <p:nvPr/>
        </p:nvSpPr>
        <p:spPr>
          <a:xfrm>
            <a:off x="2514600" y="295275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Trench-Coat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Size – XL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Price – Rs4000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Category- Clothing/Men’s/Top Wear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Color – light Brown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Customer Address – Sec16  ,Faridabad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419600" y="287357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</a:rPr>
              <a:t>Qty:1</a:t>
            </a:r>
            <a:endParaRPr lang="en-US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657600" y="409575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Status - 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O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nHold</a:t>
            </a: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5410200" y="1962150"/>
            <a:ext cx="3429000" cy="24384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5410200" y="2035373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Order ID - #214</a:t>
            </a:r>
            <a:endParaRPr lang="en-US" sz="1400" dirty="0"/>
          </a:p>
        </p:txBody>
      </p:sp>
      <p:sp>
        <p:nvSpPr>
          <p:cNvPr id="66" name="TextBox 65"/>
          <p:cNvSpPr txBox="1"/>
          <p:nvPr/>
        </p:nvSpPr>
        <p:spPr>
          <a:xfrm>
            <a:off x="7315200" y="2035373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18 Jan 2022   9:20 pm</a:t>
            </a:r>
            <a:endParaRPr lang="en-US" sz="1200" dirty="0"/>
          </a:p>
        </p:txBody>
      </p:sp>
      <p:sp>
        <p:nvSpPr>
          <p:cNvPr id="67" name="Rectangle 66"/>
          <p:cNvSpPr/>
          <p:nvPr/>
        </p:nvSpPr>
        <p:spPr>
          <a:xfrm>
            <a:off x="5410200" y="2876550"/>
            <a:ext cx="3429000" cy="15240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5486400" y="249555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Product Id : 315</a:t>
            </a:r>
            <a:endParaRPr lang="en-US" sz="1400" dirty="0"/>
          </a:p>
        </p:txBody>
      </p:sp>
      <p:sp>
        <p:nvSpPr>
          <p:cNvPr id="69" name="Rectangle 68"/>
          <p:cNvSpPr/>
          <p:nvPr/>
        </p:nvSpPr>
        <p:spPr>
          <a:xfrm>
            <a:off x="7239000" y="2571750"/>
            <a:ext cx="698500" cy="228600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Reject</a:t>
            </a:r>
            <a:endParaRPr lang="en-US" sz="1100" dirty="0"/>
          </a:p>
        </p:txBody>
      </p:sp>
      <p:sp>
        <p:nvSpPr>
          <p:cNvPr id="70" name="Rectangle 69"/>
          <p:cNvSpPr/>
          <p:nvPr/>
        </p:nvSpPr>
        <p:spPr>
          <a:xfrm>
            <a:off x="8077200" y="2571750"/>
            <a:ext cx="700088" cy="228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Approve</a:t>
            </a:r>
            <a:endParaRPr lang="en-US" sz="1100" dirty="0"/>
          </a:p>
        </p:txBody>
      </p:sp>
      <p:sp>
        <p:nvSpPr>
          <p:cNvPr id="72" name="TextBox 71"/>
          <p:cNvSpPr txBox="1"/>
          <p:nvPr/>
        </p:nvSpPr>
        <p:spPr>
          <a:xfrm>
            <a:off x="6172200" y="295275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Trench-Coat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Size – XL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Price – Rs4000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Category-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Clothing/Men’s/Top Wear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Color – light Brown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Customer Address – Sec16  ,Faridabad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077200" y="287357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</a:rPr>
              <a:t>Qty:1</a:t>
            </a:r>
            <a:endParaRPr lang="en-US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315200" y="409575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Status - 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O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nHold</a:t>
            </a: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123" name="Picture 3" descr="C:\Users\USER\Documents\trench-coat (1)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flipH="1">
            <a:off x="5486400" y="3105150"/>
            <a:ext cx="685800" cy="685800"/>
          </a:xfrm>
          <a:prstGeom prst="rect">
            <a:avLst/>
          </a:prstGeom>
          <a:noFill/>
        </p:spPr>
      </p:pic>
      <p:pic>
        <p:nvPicPr>
          <p:cNvPr id="5124" name="Picture 4" descr="C:\Users\USER\Documents\dashboards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05800" y="742950"/>
            <a:ext cx="228600" cy="228600"/>
          </a:xfrm>
          <a:prstGeom prst="rect">
            <a:avLst/>
          </a:prstGeom>
          <a:noFill/>
        </p:spPr>
      </p:pic>
      <p:pic>
        <p:nvPicPr>
          <p:cNvPr id="5125" name="Picture 5" descr="C:\Users\USER\Documents\list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686800" y="742950"/>
            <a:ext cx="228600" cy="22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57150"/>
            <a:ext cx="1524000" cy="501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2" descr="C:\Users\USER\Documents\megaph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64746">
            <a:off x="130051" y="2535499"/>
            <a:ext cx="281947" cy="281947"/>
          </a:xfrm>
          <a:prstGeom prst="rect">
            <a:avLst/>
          </a:prstGeom>
          <a:noFill/>
        </p:spPr>
      </p:pic>
      <p:pic>
        <p:nvPicPr>
          <p:cNvPr id="21" name="Picture 3" descr="C:\Users\USER\Documents\men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81549"/>
            <a:ext cx="228600" cy="228600"/>
          </a:xfrm>
          <a:prstGeom prst="rect">
            <a:avLst/>
          </a:prstGeom>
          <a:noFill/>
        </p:spPr>
      </p:pic>
      <p:pic>
        <p:nvPicPr>
          <p:cNvPr id="22" name="Picture 4" descr="C:\Users\USER\Documents\notic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510349"/>
            <a:ext cx="304800" cy="304800"/>
          </a:xfrm>
          <a:prstGeom prst="rect">
            <a:avLst/>
          </a:prstGeom>
          <a:noFill/>
        </p:spPr>
      </p:pic>
      <p:pic>
        <p:nvPicPr>
          <p:cNvPr id="23" name="Picture 5" descr="C:\Users\USER\Documents\shopping-ba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314450"/>
            <a:ext cx="228600" cy="228600"/>
          </a:xfrm>
          <a:prstGeom prst="rect">
            <a:avLst/>
          </a:prstGeom>
          <a:noFill/>
        </p:spPr>
      </p:pic>
      <p:pic>
        <p:nvPicPr>
          <p:cNvPr id="24" name="Picture 6" descr="C:\Users\USER\Documents\inventor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2100649"/>
            <a:ext cx="304800" cy="304800"/>
          </a:xfrm>
          <a:prstGeom prst="rect">
            <a:avLst/>
          </a:prstGeom>
          <a:noFill/>
        </p:spPr>
      </p:pic>
      <p:pic>
        <p:nvPicPr>
          <p:cNvPr id="25" name="Picture 7" descr="C:\Users\USER\Documents\hom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919549"/>
            <a:ext cx="228600" cy="228600"/>
          </a:xfrm>
          <a:prstGeom prst="rect">
            <a:avLst/>
          </a:prstGeom>
          <a:noFill/>
        </p:spPr>
      </p:pic>
      <p:pic>
        <p:nvPicPr>
          <p:cNvPr id="26" name="Picture 8" descr="C:\Users\USER\Documents\shoppin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133350"/>
            <a:ext cx="533400" cy="533400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457200" y="89535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</a:t>
            </a:r>
            <a:r>
              <a:rPr lang="en-US" sz="1200" b="1" dirty="0" smtClean="0"/>
              <a:t>ome</a:t>
            </a:r>
            <a:endParaRPr lang="en-US" sz="1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57200" y="129025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</a:rPr>
              <a:t>Orders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1000" y="165735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Catalog Upload</a:t>
            </a:r>
            <a:endParaRPr lang="en-US" sz="1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81000" y="211455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Inventory</a:t>
            </a:r>
            <a:endParaRPr lang="en-US" sz="1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57200" y="2537973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Advertisement</a:t>
            </a:r>
            <a:endParaRPr lang="en-US" sz="1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81000" y="352425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Notice</a:t>
            </a:r>
            <a:endParaRPr lang="en-US" sz="1200" b="1" dirty="0"/>
          </a:p>
        </p:txBody>
      </p:sp>
      <p:pic>
        <p:nvPicPr>
          <p:cNvPr id="33" name="Picture 9" descr="C:\Users\USER\Documents\switch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4604950"/>
            <a:ext cx="228600" cy="228600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457200" y="45807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Log Out</a:t>
            </a:r>
            <a:endParaRPr lang="en-US" sz="1200" b="1" dirty="0"/>
          </a:p>
        </p:txBody>
      </p:sp>
      <p:pic>
        <p:nvPicPr>
          <p:cNvPr id="35" name="Picture 10" descr="C:\Users\USER\Documents\setting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3995350"/>
            <a:ext cx="228600" cy="22860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381000" y="39711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Settings</a:t>
            </a:r>
            <a:endParaRPr lang="en-US" sz="1200" b="1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0" y="819150"/>
            <a:ext cx="1524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81000" y="30428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Payment</a:t>
            </a:r>
            <a:endParaRPr lang="en-US" sz="1200" b="1" dirty="0"/>
          </a:p>
        </p:txBody>
      </p:sp>
      <p:pic>
        <p:nvPicPr>
          <p:cNvPr id="39" name="Picture 2" descr="C:\Users\USER\Documents\payment-method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200" y="3028950"/>
            <a:ext cx="304800" cy="304800"/>
          </a:xfrm>
          <a:prstGeom prst="rect">
            <a:avLst/>
          </a:prstGeom>
          <a:noFill/>
        </p:spPr>
      </p:pic>
      <p:pic>
        <p:nvPicPr>
          <p:cNvPr id="40" name="Picture 11" descr="C:\Users\USER\Documents\man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696200" y="190209"/>
            <a:ext cx="228600" cy="228600"/>
          </a:xfrm>
          <a:prstGeom prst="rect">
            <a:avLst/>
          </a:prstGeom>
          <a:noFill/>
        </p:spPr>
      </p:pic>
      <p:sp>
        <p:nvSpPr>
          <p:cNvPr id="41" name="TextBox 40"/>
          <p:cNvSpPr txBox="1"/>
          <p:nvPr/>
        </p:nvSpPr>
        <p:spPr>
          <a:xfrm>
            <a:off x="7924800" y="16601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Tarun Nagar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2" name="Picture 2" descr="C:\Users\USER\Documents\icons for dashboard\active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86601" y="185351"/>
            <a:ext cx="228599" cy="238317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1600200" y="13335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     RB</a:t>
            </a:r>
            <a:endParaRPr lang="en-US" sz="2000" b="1" dirty="0"/>
          </a:p>
        </p:txBody>
      </p:sp>
      <p:sp>
        <p:nvSpPr>
          <p:cNvPr id="44" name="Isosceles Triangle 43"/>
          <p:cNvSpPr/>
          <p:nvPr/>
        </p:nvSpPr>
        <p:spPr>
          <a:xfrm rot="10800000">
            <a:off x="8915398" y="285751"/>
            <a:ext cx="76202" cy="4571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>
            <a:off x="1524000" y="590550"/>
            <a:ext cx="7620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1600200" y="666750"/>
            <a:ext cx="7467600" cy="457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819400" y="742950"/>
            <a:ext cx="1143000" cy="304800"/>
          </a:xfrm>
          <a:prstGeom prst="rect">
            <a:avLst/>
          </a:prstGeom>
          <a:solidFill>
            <a:srgbClr val="00B0F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Pending(12)</a:t>
            </a:r>
            <a:endParaRPr lang="en-US" sz="1200" dirty="0"/>
          </a:p>
        </p:txBody>
      </p:sp>
      <p:sp>
        <p:nvSpPr>
          <p:cNvPr id="49" name="Rectangle 48"/>
          <p:cNvSpPr/>
          <p:nvPr/>
        </p:nvSpPr>
        <p:spPr>
          <a:xfrm>
            <a:off x="3962400" y="742950"/>
            <a:ext cx="1447800" cy="3048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Ready To Ship(20)</a:t>
            </a:r>
            <a:endParaRPr lang="en-US" sz="1200" dirty="0"/>
          </a:p>
        </p:txBody>
      </p:sp>
      <p:sp>
        <p:nvSpPr>
          <p:cNvPr id="50" name="Rectangle 49"/>
          <p:cNvSpPr/>
          <p:nvPr/>
        </p:nvSpPr>
        <p:spPr>
          <a:xfrm>
            <a:off x="5410200" y="742950"/>
            <a:ext cx="1143000" cy="3048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Shipped(12)</a:t>
            </a:r>
            <a:endParaRPr lang="en-US" sz="1200" dirty="0"/>
          </a:p>
        </p:txBody>
      </p:sp>
      <p:sp>
        <p:nvSpPr>
          <p:cNvPr id="51" name="Rectangle 50"/>
          <p:cNvSpPr/>
          <p:nvPr/>
        </p:nvSpPr>
        <p:spPr>
          <a:xfrm>
            <a:off x="6553200" y="742950"/>
            <a:ext cx="1219200" cy="3048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Cancelled (5)</a:t>
            </a:r>
            <a:endParaRPr lang="en-US" sz="1200" dirty="0"/>
          </a:p>
        </p:txBody>
      </p:sp>
      <p:sp>
        <p:nvSpPr>
          <p:cNvPr id="52" name="Rectangle 51"/>
          <p:cNvSpPr/>
          <p:nvPr/>
        </p:nvSpPr>
        <p:spPr>
          <a:xfrm>
            <a:off x="5715000" y="1352550"/>
            <a:ext cx="2743200" cy="304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Download Invoice Details Excel </a:t>
            </a:r>
            <a:endParaRPr lang="en-US" sz="1400" dirty="0"/>
          </a:p>
        </p:txBody>
      </p:sp>
      <p:sp>
        <p:nvSpPr>
          <p:cNvPr id="54" name="Rectangle 53"/>
          <p:cNvSpPr/>
          <p:nvPr/>
        </p:nvSpPr>
        <p:spPr>
          <a:xfrm>
            <a:off x="1828800" y="742950"/>
            <a:ext cx="990600" cy="3048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OnHold(20)</a:t>
            </a:r>
            <a:endParaRPr lang="en-US" sz="1200" dirty="0"/>
          </a:p>
        </p:txBody>
      </p:sp>
      <p:pic>
        <p:nvPicPr>
          <p:cNvPr id="5124" name="Picture 4" descr="C:\Users\USER\Documents\dashboards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05800" y="742950"/>
            <a:ext cx="228600" cy="228600"/>
          </a:xfrm>
          <a:prstGeom prst="rect">
            <a:avLst/>
          </a:prstGeom>
          <a:noFill/>
        </p:spPr>
      </p:pic>
      <p:pic>
        <p:nvPicPr>
          <p:cNvPr id="5125" name="Picture 5" descr="C:\Users\USER\Documents\lis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686800" y="742950"/>
            <a:ext cx="228600" cy="228600"/>
          </a:xfrm>
          <a:prstGeom prst="rect">
            <a:avLst/>
          </a:prstGeom>
          <a:noFill/>
        </p:spPr>
      </p:pic>
      <p:sp>
        <p:nvSpPr>
          <p:cNvPr id="71" name="Rectangle 70"/>
          <p:cNvSpPr/>
          <p:nvPr/>
        </p:nvSpPr>
        <p:spPr>
          <a:xfrm>
            <a:off x="1600200" y="1733550"/>
            <a:ext cx="7467600" cy="32766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>
            <a:off x="1600200" y="1733550"/>
            <a:ext cx="7467600" cy="276999"/>
          </a:xfrm>
          <a:prstGeom prst="rect">
            <a:avLst/>
          </a:prstGeom>
          <a:solidFill>
            <a:srgbClr val="FFA800"/>
          </a:solidFill>
          <a:ln>
            <a:solidFill>
              <a:srgbClr val="FFA8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Order Id    </a:t>
            </a:r>
            <a:r>
              <a:rPr lang="en-US" sz="1200" dirty="0" smtClean="0">
                <a:solidFill>
                  <a:schemeClr val="bg1"/>
                </a:solidFill>
              </a:rPr>
              <a:t>Product Id   </a:t>
            </a:r>
            <a:r>
              <a:rPr lang="en-US" sz="1200" dirty="0" smtClean="0">
                <a:solidFill>
                  <a:schemeClr val="bg1"/>
                </a:solidFill>
              </a:rPr>
              <a:t>Category   </a:t>
            </a:r>
            <a:r>
              <a:rPr lang="en-US" sz="1200" dirty="0" smtClean="0">
                <a:solidFill>
                  <a:schemeClr val="bg1"/>
                </a:solidFill>
              </a:rPr>
              <a:t>  </a:t>
            </a:r>
            <a:r>
              <a:rPr lang="en-US" sz="1200" dirty="0" smtClean="0">
                <a:solidFill>
                  <a:schemeClr val="bg1"/>
                </a:solidFill>
              </a:rPr>
              <a:t>Status</a:t>
            </a:r>
            <a:r>
              <a:rPr lang="en-US" sz="1200" dirty="0" smtClean="0">
                <a:solidFill>
                  <a:schemeClr val="bg1"/>
                </a:solidFill>
              </a:rPr>
              <a:t>              </a:t>
            </a:r>
            <a:r>
              <a:rPr lang="en-US" sz="1200" dirty="0" smtClean="0">
                <a:solidFill>
                  <a:schemeClr val="bg1"/>
                </a:solidFill>
              </a:rPr>
              <a:t>Customer</a:t>
            </a:r>
            <a:r>
              <a:rPr lang="en-US" sz="1200" dirty="0" smtClean="0">
                <a:solidFill>
                  <a:schemeClr val="bg1"/>
                </a:solidFill>
              </a:rPr>
              <a:t> No.     Cust. </a:t>
            </a:r>
            <a:r>
              <a:rPr lang="en-US" sz="1200" dirty="0" smtClean="0">
                <a:solidFill>
                  <a:schemeClr val="bg1"/>
                </a:solidFill>
              </a:rPr>
              <a:t>Address     Price              </a:t>
            </a:r>
            <a:r>
              <a:rPr lang="en-US" sz="1200" dirty="0" smtClean="0">
                <a:solidFill>
                  <a:schemeClr val="bg1"/>
                </a:solidFill>
              </a:rPr>
              <a:t>          </a:t>
            </a:r>
            <a:r>
              <a:rPr lang="en-US" sz="1200" dirty="0" smtClean="0">
                <a:solidFill>
                  <a:schemeClr val="bg1"/>
                </a:solidFill>
              </a:rPr>
              <a:t>Action 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600200" y="2066151"/>
            <a:ext cx="74676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#12133    </a:t>
            </a:r>
            <a:r>
              <a:rPr lang="en-US" sz="1200" dirty="0" smtClean="0"/>
              <a:t>#12K</a:t>
            </a:r>
            <a:r>
              <a:rPr lang="en-US" sz="1200" dirty="0" smtClean="0"/>
              <a:t>             </a:t>
            </a:r>
            <a:r>
              <a:rPr lang="en-US" sz="1200" dirty="0" smtClean="0"/>
              <a:t>Clothing       </a:t>
            </a: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On Hold</a:t>
            </a:r>
            <a:r>
              <a:rPr lang="en-US" sz="1200" dirty="0" smtClean="0"/>
              <a:t>        </a:t>
            </a:r>
            <a:r>
              <a:rPr lang="en-US" sz="1200" dirty="0" smtClean="0"/>
              <a:t>61357643939       Sec-12 ,UP  </a:t>
            </a:r>
            <a:r>
              <a:rPr lang="en-US" sz="1200" dirty="0" smtClean="0"/>
              <a:t>     </a:t>
            </a:r>
            <a:r>
              <a:rPr lang="en-US" sz="1200" dirty="0" smtClean="0"/>
              <a:t>Rs 120       </a:t>
            </a:r>
            <a:endParaRPr lang="en-US" sz="1200" dirty="0"/>
          </a:p>
        </p:txBody>
      </p:sp>
      <p:pic>
        <p:nvPicPr>
          <p:cNvPr id="77" name="Picture 2" descr="C:\Users\USER\Documents\icons for dashboard\edit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43800" y="2114549"/>
            <a:ext cx="228600" cy="223933"/>
          </a:xfrm>
          <a:prstGeom prst="rect">
            <a:avLst/>
          </a:prstGeom>
          <a:noFill/>
        </p:spPr>
      </p:pic>
      <p:sp>
        <p:nvSpPr>
          <p:cNvPr id="78" name="Rectangle 77"/>
          <p:cNvSpPr/>
          <p:nvPr/>
        </p:nvSpPr>
        <p:spPr>
          <a:xfrm>
            <a:off x="7835900" y="2114550"/>
            <a:ext cx="622300" cy="228600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Reject</a:t>
            </a:r>
            <a:endParaRPr lang="en-US" sz="1100" dirty="0"/>
          </a:p>
        </p:txBody>
      </p:sp>
      <p:sp>
        <p:nvSpPr>
          <p:cNvPr id="79" name="Rectangle 78"/>
          <p:cNvSpPr/>
          <p:nvPr/>
        </p:nvSpPr>
        <p:spPr>
          <a:xfrm>
            <a:off x="8443912" y="2114550"/>
            <a:ext cx="623888" cy="228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Apprve</a:t>
            </a:r>
            <a:endParaRPr lang="en-US" sz="1100" dirty="0"/>
          </a:p>
        </p:txBody>
      </p:sp>
      <p:sp>
        <p:nvSpPr>
          <p:cNvPr id="80" name="TextBox 79"/>
          <p:cNvSpPr txBox="1"/>
          <p:nvPr/>
        </p:nvSpPr>
        <p:spPr>
          <a:xfrm>
            <a:off x="1600200" y="2419350"/>
            <a:ext cx="74676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#12133    </a:t>
            </a:r>
            <a:r>
              <a:rPr lang="en-US" sz="1200" dirty="0" smtClean="0"/>
              <a:t>#124KF       Clothing          </a:t>
            </a: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On </a:t>
            </a: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Hold</a:t>
            </a:r>
            <a:r>
              <a:rPr lang="en-US" sz="1200" dirty="0" smtClean="0"/>
              <a:t>        61357643939       </a:t>
            </a:r>
            <a:r>
              <a:rPr lang="en-US" sz="1200" dirty="0" smtClean="0"/>
              <a:t>Sec-12 ,UP  </a:t>
            </a:r>
            <a:r>
              <a:rPr lang="en-US" sz="1200" dirty="0" smtClean="0"/>
              <a:t>        </a:t>
            </a:r>
            <a:r>
              <a:rPr lang="en-US" sz="1200" dirty="0" smtClean="0"/>
              <a:t>Rs 120       </a:t>
            </a:r>
            <a:endParaRPr lang="en-US" sz="1200" dirty="0"/>
          </a:p>
        </p:txBody>
      </p:sp>
      <p:pic>
        <p:nvPicPr>
          <p:cNvPr id="81" name="Picture 2" descr="C:\Users\USER\Documents\icons for dashboard\edit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43800" y="2467748"/>
            <a:ext cx="228600" cy="223933"/>
          </a:xfrm>
          <a:prstGeom prst="rect">
            <a:avLst/>
          </a:prstGeom>
          <a:noFill/>
        </p:spPr>
      </p:pic>
      <p:sp>
        <p:nvSpPr>
          <p:cNvPr id="82" name="Rectangle 81"/>
          <p:cNvSpPr/>
          <p:nvPr/>
        </p:nvSpPr>
        <p:spPr>
          <a:xfrm>
            <a:off x="7835900" y="2467749"/>
            <a:ext cx="622300" cy="228600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Reject</a:t>
            </a:r>
            <a:endParaRPr lang="en-US" sz="1100" dirty="0"/>
          </a:p>
        </p:txBody>
      </p:sp>
      <p:sp>
        <p:nvSpPr>
          <p:cNvPr id="83" name="Rectangle 82"/>
          <p:cNvSpPr/>
          <p:nvPr/>
        </p:nvSpPr>
        <p:spPr>
          <a:xfrm>
            <a:off x="8443912" y="2467749"/>
            <a:ext cx="623888" cy="228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Apprve</a:t>
            </a:r>
            <a:endParaRPr lang="en-US" sz="1100" dirty="0"/>
          </a:p>
        </p:txBody>
      </p:sp>
      <p:sp>
        <p:nvSpPr>
          <p:cNvPr id="84" name="TextBox 83"/>
          <p:cNvSpPr txBox="1"/>
          <p:nvPr/>
        </p:nvSpPr>
        <p:spPr>
          <a:xfrm>
            <a:off x="1600200" y="2779752"/>
            <a:ext cx="74676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#12133    </a:t>
            </a:r>
            <a:r>
              <a:rPr lang="en-US" sz="1200" dirty="0" smtClean="0"/>
              <a:t>#12K</a:t>
            </a:r>
            <a:r>
              <a:rPr lang="en-US" sz="1200" dirty="0" smtClean="0"/>
              <a:t>             Clothing        </a:t>
            </a: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On Hold</a:t>
            </a:r>
            <a:r>
              <a:rPr lang="en-US" sz="1200" dirty="0" smtClean="0"/>
              <a:t>        </a:t>
            </a:r>
            <a:r>
              <a:rPr lang="en-US" sz="1200" dirty="0" smtClean="0"/>
              <a:t>61357643939       Sec-12 ,UP  </a:t>
            </a:r>
            <a:r>
              <a:rPr lang="en-US" sz="1200" dirty="0" smtClean="0"/>
              <a:t>     </a:t>
            </a:r>
            <a:r>
              <a:rPr lang="en-US" sz="1200" dirty="0" smtClean="0"/>
              <a:t>Rs 120       </a:t>
            </a:r>
            <a:endParaRPr lang="en-US" sz="1200" dirty="0"/>
          </a:p>
        </p:txBody>
      </p:sp>
      <p:pic>
        <p:nvPicPr>
          <p:cNvPr id="85" name="Picture 2" descr="C:\Users\USER\Documents\icons for dashboard\edit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43800" y="2828150"/>
            <a:ext cx="228600" cy="223933"/>
          </a:xfrm>
          <a:prstGeom prst="rect">
            <a:avLst/>
          </a:prstGeom>
          <a:noFill/>
        </p:spPr>
      </p:pic>
      <p:sp>
        <p:nvSpPr>
          <p:cNvPr id="86" name="Rectangle 85"/>
          <p:cNvSpPr/>
          <p:nvPr/>
        </p:nvSpPr>
        <p:spPr>
          <a:xfrm>
            <a:off x="7835900" y="2828151"/>
            <a:ext cx="622300" cy="228600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Reject</a:t>
            </a:r>
            <a:endParaRPr lang="en-US" sz="1100" dirty="0"/>
          </a:p>
        </p:txBody>
      </p:sp>
      <p:sp>
        <p:nvSpPr>
          <p:cNvPr id="87" name="Rectangle 86"/>
          <p:cNvSpPr/>
          <p:nvPr/>
        </p:nvSpPr>
        <p:spPr>
          <a:xfrm>
            <a:off x="8443912" y="2828151"/>
            <a:ext cx="623888" cy="228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Apprve</a:t>
            </a:r>
            <a:endParaRPr lang="en-US" sz="1100" dirty="0"/>
          </a:p>
        </p:txBody>
      </p:sp>
      <p:sp>
        <p:nvSpPr>
          <p:cNvPr id="88" name="TextBox 87"/>
          <p:cNvSpPr txBox="1"/>
          <p:nvPr/>
        </p:nvSpPr>
        <p:spPr>
          <a:xfrm>
            <a:off x="1600200" y="3132951"/>
            <a:ext cx="74676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#12133    </a:t>
            </a:r>
            <a:r>
              <a:rPr lang="en-US" sz="1200" dirty="0" smtClean="0"/>
              <a:t>#124KF       Clothing          </a:t>
            </a: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On </a:t>
            </a: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Hold</a:t>
            </a:r>
            <a:r>
              <a:rPr lang="en-US" sz="1200" dirty="0" smtClean="0"/>
              <a:t>        </a:t>
            </a:r>
            <a:r>
              <a:rPr lang="en-US" sz="1200" dirty="0" smtClean="0"/>
              <a:t>61357643939       Sec-12 ,UP  </a:t>
            </a:r>
            <a:r>
              <a:rPr lang="en-US" sz="1200" dirty="0" smtClean="0"/>
              <a:t>        </a:t>
            </a:r>
            <a:r>
              <a:rPr lang="en-US" sz="1200" dirty="0" smtClean="0"/>
              <a:t>Rs 120       </a:t>
            </a:r>
            <a:endParaRPr lang="en-US" sz="1200" dirty="0"/>
          </a:p>
        </p:txBody>
      </p:sp>
      <p:pic>
        <p:nvPicPr>
          <p:cNvPr id="89" name="Picture 2" descr="C:\Users\USER\Documents\icons for dashboard\edit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43800" y="3181349"/>
            <a:ext cx="228600" cy="223933"/>
          </a:xfrm>
          <a:prstGeom prst="rect">
            <a:avLst/>
          </a:prstGeom>
          <a:noFill/>
        </p:spPr>
      </p:pic>
      <p:sp>
        <p:nvSpPr>
          <p:cNvPr id="90" name="Rectangle 89"/>
          <p:cNvSpPr/>
          <p:nvPr/>
        </p:nvSpPr>
        <p:spPr>
          <a:xfrm>
            <a:off x="7835900" y="3181350"/>
            <a:ext cx="622300" cy="228600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Reject</a:t>
            </a:r>
            <a:endParaRPr lang="en-US" sz="1100" dirty="0"/>
          </a:p>
        </p:txBody>
      </p:sp>
      <p:sp>
        <p:nvSpPr>
          <p:cNvPr id="91" name="Rectangle 90"/>
          <p:cNvSpPr/>
          <p:nvPr/>
        </p:nvSpPr>
        <p:spPr>
          <a:xfrm>
            <a:off x="8443912" y="3181350"/>
            <a:ext cx="623888" cy="228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Apprve</a:t>
            </a:r>
            <a:endParaRPr lang="en-US" sz="1100" dirty="0"/>
          </a:p>
        </p:txBody>
      </p:sp>
      <p:sp>
        <p:nvSpPr>
          <p:cNvPr id="92" name="TextBox 91"/>
          <p:cNvSpPr txBox="1"/>
          <p:nvPr/>
        </p:nvSpPr>
        <p:spPr>
          <a:xfrm>
            <a:off x="1600200" y="3465552"/>
            <a:ext cx="74676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#12133    </a:t>
            </a:r>
            <a:r>
              <a:rPr lang="en-US" sz="1200" dirty="0" smtClean="0"/>
              <a:t>#12K</a:t>
            </a:r>
            <a:r>
              <a:rPr lang="en-US" sz="1200" dirty="0" smtClean="0"/>
              <a:t>             </a:t>
            </a:r>
            <a:r>
              <a:rPr lang="en-US" sz="1200" dirty="0" smtClean="0"/>
              <a:t>Clothing </a:t>
            </a:r>
            <a:r>
              <a:rPr lang="en-US" sz="1200" dirty="0" smtClean="0"/>
              <a:t>      </a:t>
            </a: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On </a:t>
            </a: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Hold</a:t>
            </a:r>
            <a:r>
              <a:rPr lang="en-US" sz="1200" dirty="0" smtClean="0"/>
              <a:t>        </a:t>
            </a:r>
            <a:r>
              <a:rPr lang="en-US" sz="1200" dirty="0" smtClean="0"/>
              <a:t>61357643939       Sec-12 ,UP  </a:t>
            </a:r>
            <a:r>
              <a:rPr lang="en-US" sz="1200" dirty="0" smtClean="0"/>
              <a:t>     </a:t>
            </a:r>
            <a:r>
              <a:rPr lang="en-US" sz="1200" dirty="0" smtClean="0"/>
              <a:t>Rs 120       </a:t>
            </a:r>
            <a:endParaRPr lang="en-US" sz="1200" dirty="0"/>
          </a:p>
        </p:txBody>
      </p:sp>
      <p:pic>
        <p:nvPicPr>
          <p:cNvPr id="93" name="Picture 2" descr="C:\Users\USER\Documents\icons for dashboard\edit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43800" y="3513950"/>
            <a:ext cx="228600" cy="223933"/>
          </a:xfrm>
          <a:prstGeom prst="rect">
            <a:avLst/>
          </a:prstGeom>
          <a:noFill/>
        </p:spPr>
      </p:pic>
      <p:sp>
        <p:nvSpPr>
          <p:cNvPr id="94" name="Rectangle 93"/>
          <p:cNvSpPr/>
          <p:nvPr/>
        </p:nvSpPr>
        <p:spPr>
          <a:xfrm>
            <a:off x="7835900" y="3513951"/>
            <a:ext cx="622300" cy="228600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Reject</a:t>
            </a:r>
            <a:endParaRPr lang="en-US" sz="1100" dirty="0"/>
          </a:p>
        </p:txBody>
      </p:sp>
      <p:sp>
        <p:nvSpPr>
          <p:cNvPr id="95" name="Rectangle 94"/>
          <p:cNvSpPr/>
          <p:nvPr/>
        </p:nvSpPr>
        <p:spPr>
          <a:xfrm>
            <a:off x="8443912" y="3513951"/>
            <a:ext cx="623888" cy="228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Apprve</a:t>
            </a:r>
            <a:endParaRPr lang="en-US" sz="1100" dirty="0"/>
          </a:p>
        </p:txBody>
      </p:sp>
      <p:sp>
        <p:nvSpPr>
          <p:cNvPr id="96" name="TextBox 95"/>
          <p:cNvSpPr txBox="1"/>
          <p:nvPr/>
        </p:nvSpPr>
        <p:spPr>
          <a:xfrm>
            <a:off x="1600200" y="3818751"/>
            <a:ext cx="74676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#12133    </a:t>
            </a:r>
            <a:r>
              <a:rPr lang="en-US" sz="1200" dirty="0" smtClean="0"/>
              <a:t>#124KF       Clothing         </a:t>
            </a: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On </a:t>
            </a: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Hold</a:t>
            </a:r>
            <a:r>
              <a:rPr lang="en-US" sz="1200" dirty="0" smtClean="0"/>
              <a:t>     </a:t>
            </a:r>
            <a:r>
              <a:rPr lang="en-US" sz="1200" dirty="0" smtClean="0"/>
              <a:t>61357643939       Sec-12 ,UP  </a:t>
            </a:r>
            <a:r>
              <a:rPr lang="en-US" sz="1200" dirty="0" smtClean="0"/>
              <a:t>        </a:t>
            </a:r>
            <a:r>
              <a:rPr lang="en-US" sz="1200" dirty="0" smtClean="0"/>
              <a:t>Rs 120       </a:t>
            </a:r>
            <a:endParaRPr lang="en-US" sz="1200" dirty="0"/>
          </a:p>
        </p:txBody>
      </p:sp>
      <p:pic>
        <p:nvPicPr>
          <p:cNvPr id="97" name="Picture 2" descr="C:\Users\USER\Documents\icons for dashboard\edit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43800" y="3867149"/>
            <a:ext cx="228600" cy="223933"/>
          </a:xfrm>
          <a:prstGeom prst="rect">
            <a:avLst/>
          </a:prstGeom>
          <a:noFill/>
        </p:spPr>
      </p:pic>
      <p:sp>
        <p:nvSpPr>
          <p:cNvPr id="98" name="Rectangle 97"/>
          <p:cNvSpPr/>
          <p:nvPr/>
        </p:nvSpPr>
        <p:spPr>
          <a:xfrm>
            <a:off x="7835900" y="3867150"/>
            <a:ext cx="622300" cy="228600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Reject</a:t>
            </a:r>
            <a:endParaRPr lang="en-US" sz="1100" dirty="0"/>
          </a:p>
        </p:txBody>
      </p:sp>
      <p:sp>
        <p:nvSpPr>
          <p:cNvPr id="99" name="Rectangle 98"/>
          <p:cNvSpPr/>
          <p:nvPr/>
        </p:nvSpPr>
        <p:spPr>
          <a:xfrm>
            <a:off x="8443912" y="3867150"/>
            <a:ext cx="623888" cy="228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Apprve</a:t>
            </a:r>
            <a:endParaRPr lang="en-US" sz="1100" dirty="0"/>
          </a:p>
        </p:txBody>
      </p:sp>
      <p:sp>
        <p:nvSpPr>
          <p:cNvPr id="100" name="TextBox 99"/>
          <p:cNvSpPr txBox="1"/>
          <p:nvPr/>
        </p:nvSpPr>
        <p:spPr>
          <a:xfrm>
            <a:off x="1600200" y="4151352"/>
            <a:ext cx="74676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#12133    </a:t>
            </a:r>
            <a:r>
              <a:rPr lang="en-US" sz="1200" dirty="0" smtClean="0"/>
              <a:t>#12K</a:t>
            </a:r>
            <a:r>
              <a:rPr lang="en-US" sz="1200" dirty="0" smtClean="0"/>
              <a:t>             </a:t>
            </a:r>
            <a:r>
              <a:rPr lang="en-US" sz="1200" dirty="0" smtClean="0"/>
              <a:t>Clothing </a:t>
            </a:r>
            <a:r>
              <a:rPr lang="en-US" sz="1200" dirty="0" smtClean="0"/>
              <a:t>      </a:t>
            </a: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On </a:t>
            </a: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Hold</a:t>
            </a:r>
            <a:r>
              <a:rPr lang="en-US" sz="1200" dirty="0" smtClean="0"/>
              <a:t>       </a:t>
            </a:r>
            <a:r>
              <a:rPr lang="en-US" sz="1200" dirty="0" smtClean="0"/>
              <a:t>61357643939       Sec-12 ,UP  </a:t>
            </a:r>
            <a:r>
              <a:rPr lang="en-US" sz="1200" dirty="0" smtClean="0"/>
              <a:t>     </a:t>
            </a:r>
            <a:r>
              <a:rPr lang="en-US" sz="1200" dirty="0" smtClean="0"/>
              <a:t>Rs 120       </a:t>
            </a:r>
            <a:endParaRPr lang="en-US" sz="1200" dirty="0"/>
          </a:p>
        </p:txBody>
      </p:sp>
      <p:pic>
        <p:nvPicPr>
          <p:cNvPr id="101" name="Picture 2" descr="C:\Users\USER\Documents\icons for dashboard\edit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43800" y="4199750"/>
            <a:ext cx="228600" cy="223933"/>
          </a:xfrm>
          <a:prstGeom prst="rect">
            <a:avLst/>
          </a:prstGeom>
          <a:noFill/>
        </p:spPr>
      </p:pic>
      <p:sp>
        <p:nvSpPr>
          <p:cNvPr id="102" name="Rectangle 101"/>
          <p:cNvSpPr/>
          <p:nvPr/>
        </p:nvSpPr>
        <p:spPr>
          <a:xfrm>
            <a:off x="7835900" y="4199751"/>
            <a:ext cx="622300" cy="228600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Reject</a:t>
            </a:r>
            <a:endParaRPr lang="en-US" sz="1100" dirty="0"/>
          </a:p>
        </p:txBody>
      </p:sp>
      <p:sp>
        <p:nvSpPr>
          <p:cNvPr id="103" name="Rectangle 102"/>
          <p:cNvSpPr/>
          <p:nvPr/>
        </p:nvSpPr>
        <p:spPr>
          <a:xfrm>
            <a:off x="8443912" y="4199751"/>
            <a:ext cx="623888" cy="228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Apprve</a:t>
            </a:r>
            <a:endParaRPr lang="en-US" sz="1100" dirty="0"/>
          </a:p>
        </p:txBody>
      </p:sp>
      <p:sp>
        <p:nvSpPr>
          <p:cNvPr id="104" name="TextBox 103"/>
          <p:cNvSpPr txBox="1"/>
          <p:nvPr/>
        </p:nvSpPr>
        <p:spPr>
          <a:xfrm>
            <a:off x="1600200" y="4504551"/>
            <a:ext cx="74676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#12133    </a:t>
            </a:r>
            <a:r>
              <a:rPr lang="en-US" sz="1200" dirty="0" smtClean="0"/>
              <a:t>#124KF       Clothing         </a:t>
            </a: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On </a:t>
            </a: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Hold</a:t>
            </a:r>
            <a:r>
              <a:rPr lang="en-US" sz="1200" dirty="0" smtClean="0"/>
              <a:t>      </a:t>
            </a:r>
            <a:r>
              <a:rPr lang="en-US" sz="1200" dirty="0" smtClean="0"/>
              <a:t>61357643939       Sec-12 ,UP  </a:t>
            </a:r>
            <a:r>
              <a:rPr lang="en-US" sz="1200" dirty="0" smtClean="0"/>
              <a:t>        </a:t>
            </a:r>
            <a:r>
              <a:rPr lang="en-US" sz="1200" dirty="0" smtClean="0"/>
              <a:t>Rs 120       </a:t>
            </a:r>
            <a:endParaRPr lang="en-US" sz="1200" dirty="0"/>
          </a:p>
        </p:txBody>
      </p:sp>
      <p:pic>
        <p:nvPicPr>
          <p:cNvPr id="105" name="Picture 2" descr="C:\Users\USER\Documents\icons for dashboard\edit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43800" y="4552949"/>
            <a:ext cx="228600" cy="223933"/>
          </a:xfrm>
          <a:prstGeom prst="rect">
            <a:avLst/>
          </a:prstGeom>
          <a:noFill/>
        </p:spPr>
      </p:pic>
      <p:sp>
        <p:nvSpPr>
          <p:cNvPr id="106" name="Rectangle 105"/>
          <p:cNvSpPr/>
          <p:nvPr/>
        </p:nvSpPr>
        <p:spPr>
          <a:xfrm>
            <a:off x="7835900" y="4552950"/>
            <a:ext cx="622300" cy="228600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Reject</a:t>
            </a:r>
            <a:endParaRPr lang="en-US" sz="1100" dirty="0"/>
          </a:p>
        </p:txBody>
      </p:sp>
      <p:sp>
        <p:nvSpPr>
          <p:cNvPr id="107" name="Rectangle 106"/>
          <p:cNvSpPr/>
          <p:nvPr/>
        </p:nvSpPr>
        <p:spPr>
          <a:xfrm>
            <a:off x="8443912" y="4552950"/>
            <a:ext cx="623888" cy="228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Apprve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57150"/>
            <a:ext cx="1524000" cy="501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2" descr="C:\Users\USER\Documents\megaph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64746">
            <a:off x="130051" y="2535499"/>
            <a:ext cx="281947" cy="281947"/>
          </a:xfrm>
          <a:prstGeom prst="rect">
            <a:avLst/>
          </a:prstGeom>
          <a:noFill/>
        </p:spPr>
      </p:pic>
      <p:pic>
        <p:nvPicPr>
          <p:cNvPr id="21" name="Picture 3" descr="C:\Users\USER\Documents\men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81549"/>
            <a:ext cx="228600" cy="228600"/>
          </a:xfrm>
          <a:prstGeom prst="rect">
            <a:avLst/>
          </a:prstGeom>
          <a:noFill/>
        </p:spPr>
      </p:pic>
      <p:pic>
        <p:nvPicPr>
          <p:cNvPr id="22" name="Picture 4" descr="C:\Users\USER\Documents\notic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510349"/>
            <a:ext cx="304800" cy="304800"/>
          </a:xfrm>
          <a:prstGeom prst="rect">
            <a:avLst/>
          </a:prstGeom>
          <a:noFill/>
        </p:spPr>
      </p:pic>
      <p:pic>
        <p:nvPicPr>
          <p:cNvPr id="23" name="Picture 5" descr="C:\Users\USER\Documents\shopping-ba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314450"/>
            <a:ext cx="228600" cy="228600"/>
          </a:xfrm>
          <a:prstGeom prst="rect">
            <a:avLst/>
          </a:prstGeom>
          <a:noFill/>
        </p:spPr>
      </p:pic>
      <p:pic>
        <p:nvPicPr>
          <p:cNvPr id="24" name="Picture 6" descr="C:\Users\USER\Documents\inventor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2100649"/>
            <a:ext cx="304800" cy="304800"/>
          </a:xfrm>
          <a:prstGeom prst="rect">
            <a:avLst/>
          </a:prstGeom>
          <a:noFill/>
        </p:spPr>
      </p:pic>
      <p:pic>
        <p:nvPicPr>
          <p:cNvPr id="25" name="Picture 7" descr="C:\Users\USER\Documents\hom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919549"/>
            <a:ext cx="228600" cy="228600"/>
          </a:xfrm>
          <a:prstGeom prst="rect">
            <a:avLst/>
          </a:prstGeom>
          <a:noFill/>
        </p:spPr>
      </p:pic>
      <p:pic>
        <p:nvPicPr>
          <p:cNvPr id="26" name="Picture 8" descr="C:\Users\USER\Documents\shoppin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133350"/>
            <a:ext cx="533400" cy="533400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457200" y="89535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</a:t>
            </a:r>
            <a:r>
              <a:rPr lang="en-US" sz="1200" b="1" dirty="0" smtClean="0"/>
              <a:t>ome</a:t>
            </a:r>
            <a:endParaRPr lang="en-US" sz="1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57200" y="129025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</a:rPr>
              <a:t>Orders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1000" y="165735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Catalog Upload</a:t>
            </a:r>
            <a:endParaRPr lang="en-US" sz="1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81000" y="211455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Inventory</a:t>
            </a:r>
            <a:endParaRPr lang="en-US" sz="1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57200" y="2537973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Advertisement</a:t>
            </a:r>
            <a:endParaRPr lang="en-US" sz="1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81000" y="352425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Notice</a:t>
            </a:r>
            <a:endParaRPr lang="en-US" sz="1200" b="1" dirty="0"/>
          </a:p>
        </p:txBody>
      </p:sp>
      <p:pic>
        <p:nvPicPr>
          <p:cNvPr id="33" name="Picture 9" descr="C:\Users\USER\Documents\switch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4604950"/>
            <a:ext cx="228600" cy="228600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457200" y="45807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Log Out</a:t>
            </a:r>
            <a:endParaRPr lang="en-US" sz="1200" b="1" dirty="0"/>
          </a:p>
        </p:txBody>
      </p:sp>
      <p:pic>
        <p:nvPicPr>
          <p:cNvPr id="35" name="Picture 10" descr="C:\Users\USER\Documents\setting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3995350"/>
            <a:ext cx="228600" cy="22860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381000" y="39711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Settings</a:t>
            </a:r>
            <a:endParaRPr lang="en-US" sz="1200" b="1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0" y="819150"/>
            <a:ext cx="1524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81000" y="30428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Payment</a:t>
            </a:r>
            <a:endParaRPr lang="en-US" sz="1200" b="1" dirty="0"/>
          </a:p>
        </p:txBody>
      </p:sp>
      <p:pic>
        <p:nvPicPr>
          <p:cNvPr id="39" name="Picture 2" descr="C:\Users\USER\Documents\payment-method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200" y="3028950"/>
            <a:ext cx="304800" cy="304800"/>
          </a:xfrm>
          <a:prstGeom prst="rect">
            <a:avLst/>
          </a:prstGeom>
          <a:noFill/>
        </p:spPr>
      </p:pic>
      <p:pic>
        <p:nvPicPr>
          <p:cNvPr id="40" name="Picture 11" descr="C:\Users\USER\Documents\man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696200" y="190209"/>
            <a:ext cx="228600" cy="228600"/>
          </a:xfrm>
          <a:prstGeom prst="rect">
            <a:avLst/>
          </a:prstGeom>
          <a:noFill/>
        </p:spPr>
      </p:pic>
      <p:sp>
        <p:nvSpPr>
          <p:cNvPr id="41" name="TextBox 40"/>
          <p:cNvSpPr txBox="1"/>
          <p:nvPr/>
        </p:nvSpPr>
        <p:spPr>
          <a:xfrm>
            <a:off x="7924800" y="16601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Tarun Nagar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2" name="Picture 2" descr="C:\Users\USER\Documents\icons for dashboard\active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86601" y="185351"/>
            <a:ext cx="228599" cy="238317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1600200" y="13335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     RB</a:t>
            </a:r>
            <a:endParaRPr lang="en-US" sz="2000" b="1" dirty="0"/>
          </a:p>
        </p:txBody>
      </p:sp>
      <p:sp>
        <p:nvSpPr>
          <p:cNvPr id="44" name="Isosceles Triangle 43"/>
          <p:cNvSpPr/>
          <p:nvPr/>
        </p:nvSpPr>
        <p:spPr>
          <a:xfrm rot="10800000">
            <a:off x="8915398" y="285751"/>
            <a:ext cx="76202" cy="4571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>
            <a:off x="1524000" y="590550"/>
            <a:ext cx="7620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1600200" y="666750"/>
            <a:ext cx="7467600" cy="457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819400" y="742950"/>
            <a:ext cx="1143000" cy="3048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Pending(12)</a:t>
            </a:r>
            <a:endParaRPr lang="en-US" sz="1200" dirty="0"/>
          </a:p>
        </p:txBody>
      </p:sp>
      <p:sp>
        <p:nvSpPr>
          <p:cNvPr id="49" name="Rectangle 48"/>
          <p:cNvSpPr/>
          <p:nvPr/>
        </p:nvSpPr>
        <p:spPr>
          <a:xfrm>
            <a:off x="3962400" y="742950"/>
            <a:ext cx="1447800" cy="3048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Ready To Ship(20)</a:t>
            </a:r>
            <a:endParaRPr lang="en-US" sz="1200" dirty="0"/>
          </a:p>
        </p:txBody>
      </p:sp>
      <p:sp>
        <p:nvSpPr>
          <p:cNvPr id="50" name="Rectangle 49"/>
          <p:cNvSpPr/>
          <p:nvPr/>
        </p:nvSpPr>
        <p:spPr>
          <a:xfrm>
            <a:off x="5410200" y="742950"/>
            <a:ext cx="1143000" cy="3048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Shipped(12)</a:t>
            </a:r>
            <a:endParaRPr lang="en-US" sz="1200" dirty="0"/>
          </a:p>
        </p:txBody>
      </p:sp>
      <p:sp>
        <p:nvSpPr>
          <p:cNvPr id="51" name="Rectangle 50"/>
          <p:cNvSpPr/>
          <p:nvPr/>
        </p:nvSpPr>
        <p:spPr>
          <a:xfrm>
            <a:off x="6553200" y="742950"/>
            <a:ext cx="1219200" cy="3048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Cancelled (5)</a:t>
            </a:r>
            <a:endParaRPr lang="en-US" sz="1200" dirty="0"/>
          </a:p>
        </p:txBody>
      </p:sp>
      <p:sp>
        <p:nvSpPr>
          <p:cNvPr id="52" name="Rectangle 51"/>
          <p:cNvSpPr/>
          <p:nvPr/>
        </p:nvSpPr>
        <p:spPr>
          <a:xfrm>
            <a:off x="5715000" y="1352550"/>
            <a:ext cx="2743200" cy="304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Download Invoice Details Excel </a:t>
            </a:r>
            <a:endParaRPr lang="en-US" sz="1400" dirty="0"/>
          </a:p>
        </p:txBody>
      </p:sp>
      <p:sp>
        <p:nvSpPr>
          <p:cNvPr id="53" name="Rectangle 52"/>
          <p:cNvSpPr/>
          <p:nvPr/>
        </p:nvSpPr>
        <p:spPr>
          <a:xfrm>
            <a:off x="1752600" y="1962150"/>
            <a:ext cx="3429000" cy="24384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1828800" y="742950"/>
            <a:ext cx="990600" cy="304800"/>
          </a:xfrm>
          <a:prstGeom prst="rect">
            <a:avLst/>
          </a:prstGeom>
          <a:solidFill>
            <a:srgbClr val="00B0F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OnHold(20)</a:t>
            </a:r>
            <a:endParaRPr lang="en-US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1752600" y="2035373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Order ID - #213</a:t>
            </a:r>
            <a:endParaRPr lang="en-US" sz="1400" dirty="0"/>
          </a:p>
        </p:txBody>
      </p:sp>
      <p:sp>
        <p:nvSpPr>
          <p:cNvPr id="56" name="TextBox 55"/>
          <p:cNvSpPr txBox="1"/>
          <p:nvPr/>
        </p:nvSpPr>
        <p:spPr>
          <a:xfrm>
            <a:off x="3657600" y="2035373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18 Jan 2022   9:00 pm</a:t>
            </a:r>
            <a:endParaRPr lang="en-US" sz="1200" dirty="0"/>
          </a:p>
        </p:txBody>
      </p:sp>
      <p:sp>
        <p:nvSpPr>
          <p:cNvPr id="57" name="Rectangle 56"/>
          <p:cNvSpPr/>
          <p:nvPr/>
        </p:nvSpPr>
        <p:spPr>
          <a:xfrm>
            <a:off x="1752600" y="2876550"/>
            <a:ext cx="3429000" cy="15240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1828800" y="249555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Product Id : 312</a:t>
            </a:r>
            <a:endParaRPr lang="en-US" sz="1400" dirty="0"/>
          </a:p>
        </p:txBody>
      </p:sp>
      <p:sp>
        <p:nvSpPr>
          <p:cNvPr id="60" name="Rectangle 59"/>
          <p:cNvSpPr/>
          <p:nvPr/>
        </p:nvSpPr>
        <p:spPr>
          <a:xfrm>
            <a:off x="3886200" y="2571750"/>
            <a:ext cx="83820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Approved</a:t>
            </a:r>
            <a:endParaRPr lang="en-US" sz="1100" dirty="0"/>
          </a:p>
        </p:txBody>
      </p:sp>
      <p:pic>
        <p:nvPicPr>
          <p:cNvPr id="5122" name="Picture 2" descr="C:\Users\USER\Documents\trench-coa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52600" y="3105150"/>
            <a:ext cx="762000" cy="762000"/>
          </a:xfrm>
          <a:prstGeom prst="rect">
            <a:avLst/>
          </a:prstGeom>
          <a:noFill/>
        </p:spPr>
      </p:pic>
      <p:sp>
        <p:nvSpPr>
          <p:cNvPr id="61" name="TextBox 60"/>
          <p:cNvSpPr txBox="1"/>
          <p:nvPr/>
        </p:nvSpPr>
        <p:spPr>
          <a:xfrm>
            <a:off x="2514600" y="295275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Trench-Coat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Size – XL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Price – Rs4000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Category- Clothing/Men’s/Top Wear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Color – light Brown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Customer Address – Sec16  ,Faridabad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419600" y="287357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</a:rPr>
              <a:t>Qty:1</a:t>
            </a:r>
            <a:endParaRPr lang="en-US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657600" y="409575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Status - 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Pending</a:t>
            </a: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5410200" y="1962150"/>
            <a:ext cx="3429000" cy="24384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5410200" y="2035373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Order ID - #214</a:t>
            </a:r>
            <a:endParaRPr lang="en-US" sz="1400" dirty="0"/>
          </a:p>
        </p:txBody>
      </p:sp>
      <p:sp>
        <p:nvSpPr>
          <p:cNvPr id="66" name="TextBox 65"/>
          <p:cNvSpPr txBox="1"/>
          <p:nvPr/>
        </p:nvSpPr>
        <p:spPr>
          <a:xfrm>
            <a:off x="7315200" y="2035373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18 Jan 2022   9:20 pm</a:t>
            </a:r>
            <a:endParaRPr lang="en-US" sz="1200" dirty="0"/>
          </a:p>
        </p:txBody>
      </p:sp>
      <p:sp>
        <p:nvSpPr>
          <p:cNvPr id="67" name="Rectangle 66"/>
          <p:cNvSpPr/>
          <p:nvPr/>
        </p:nvSpPr>
        <p:spPr>
          <a:xfrm>
            <a:off x="5410200" y="2876550"/>
            <a:ext cx="3429000" cy="15240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5486400" y="249555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Product Id : 315</a:t>
            </a:r>
            <a:endParaRPr lang="en-US" sz="1400" dirty="0"/>
          </a:p>
        </p:txBody>
      </p:sp>
      <p:sp>
        <p:nvSpPr>
          <p:cNvPr id="70" name="Rectangle 69"/>
          <p:cNvSpPr/>
          <p:nvPr/>
        </p:nvSpPr>
        <p:spPr>
          <a:xfrm>
            <a:off x="7696200" y="2571750"/>
            <a:ext cx="76200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Approved</a:t>
            </a:r>
            <a:endParaRPr lang="en-US" sz="1100" dirty="0"/>
          </a:p>
        </p:txBody>
      </p:sp>
      <p:sp>
        <p:nvSpPr>
          <p:cNvPr id="72" name="TextBox 71"/>
          <p:cNvSpPr txBox="1"/>
          <p:nvPr/>
        </p:nvSpPr>
        <p:spPr>
          <a:xfrm>
            <a:off x="6172200" y="295275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Trench-Coat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Size – XL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Price – Rs4000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Category-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Clothing/Men’s/Top Wear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Color – light Brown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Customer Address – Sec16  ,Faridabad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077200" y="287357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</a:rPr>
              <a:t>Qty:1</a:t>
            </a:r>
            <a:endParaRPr lang="en-US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315200" y="409575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Status - 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Pending</a:t>
            </a: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123" name="Picture 3" descr="C:\Users\USER\Documents\trench-coat (1)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flipH="1">
            <a:off x="5486400" y="3105150"/>
            <a:ext cx="685800" cy="685800"/>
          </a:xfrm>
          <a:prstGeom prst="rect">
            <a:avLst/>
          </a:prstGeom>
          <a:noFill/>
        </p:spPr>
      </p:pic>
      <p:pic>
        <p:nvPicPr>
          <p:cNvPr id="5124" name="Picture 4" descr="C:\Users\USER\Documents\dashboards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05800" y="742950"/>
            <a:ext cx="228600" cy="228600"/>
          </a:xfrm>
          <a:prstGeom prst="rect">
            <a:avLst/>
          </a:prstGeom>
          <a:noFill/>
        </p:spPr>
      </p:pic>
      <p:pic>
        <p:nvPicPr>
          <p:cNvPr id="5125" name="Picture 5" descr="C:\Users\USER\Documents\list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686800" y="742950"/>
            <a:ext cx="228600" cy="22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150"/>
            <a:ext cx="1524000" cy="501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C:\Users\USER\Documents\megaph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64746">
            <a:off x="130051" y="2549400"/>
            <a:ext cx="281947" cy="281947"/>
          </a:xfrm>
          <a:prstGeom prst="rect">
            <a:avLst/>
          </a:prstGeom>
          <a:noFill/>
        </p:spPr>
      </p:pic>
      <p:pic>
        <p:nvPicPr>
          <p:cNvPr id="4" name="Picture 3" descr="C:\Users\USER\Documents\men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95450"/>
            <a:ext cx="228600" cy="228600"/>
          </a:xfrm>
          <a:prstGeom prst="rect">
            <a:avLst/>
          </a:prstGeom>
          <a:noFill/>
        </p:spPr>
      </p:pic>
      <p:pic>
        <p:nvPicPr>
          <p:cNvPr id="5" name="Picture 4" descr="C:\Users\USER\Documents\notic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434149"/>
            <a:ext cx="304800" cy="304800"/>
          </a:xfrm>
          <a:prstGeom prst="rect">
            <a:avLst/>
          </a:prstGeom>
          <a:noFill/>
        </p:spPr>
      </p:pic>
      <p:pic>
        <p:nvPicPr>
          <p:cNvPr id="6" name="Picture 5" descr="C:\Users\USER\Documents\shopping-ba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314450"/>
            <a:ext cx="228600" cy="228600"/>
          </a:xfrm>
          <a:prstGeom prst="rect">
            <a:avLst/>
          </a:prstGeom>
          <a:noFill/>
        </p:spPr>
      </p:pic>
      <p:pic>
        <p:nvPicPr>
          <p:cNvPr id="7" name="Picture 6" descr="C:\Users\USER\Documents\inventor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2114550"/>
            <a:ext cx="304800" cy="304800"/>
          </a:xfrm>
          <a:prstGeom prst="rect">
            <a:avLst/>
          </a:prstGeom>
          <a:noFill/>
        </p:spPr>
      </p:pic>
      <p:pic>
        <p:nvPicPr>
          <p:cNvPr id="8" name="Picture 7" descr="C:\Users\USER\Documents\hom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919549"/>
            <a:ext cx="228600" cy="228600"/>
          </a:xfrm>
          <a:prstGeom prst="rect">
            <a:avLst/>
          </a:prstGeom>
          <a:noFill/>
        </p:spPr>
      </p:pic>
      <p:pic>
        <p:nvPicPr>
          <p:cNvPr id="9" name="Picture 8" descr="C:\Users\USER\Documents\shoppin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133350"/>
            <a:ext cx="533400" cy="5334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57200" y="89535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</a:t>
            </a:r>
            <a:r>
              <a:rPr lang="en-US" sz="1200" b="1" dirty="0" smtClean="0"/>
              <a:t>ome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29025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Orders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167125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</a:rPr>
              <a:t>Catalog Upload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21284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Inventory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2551874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Advertisement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344805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Notice</a:t>
            </a:r>
            <a:endParaRPr lang="en-US" sz="1200" b="1" dirty="0"/>
          </a:p>
        </p:txBody>
      </p:sp>
      <p:pic>
        <p:nvPicPr>
          <p:cNvPr id="16" name="Picture 9" descr="C:\Users\USER\Documents\switch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4424749"/>
            <a:ext cx="228600" cy="2286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57200" y="440055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Log Out</a:t>
            </a:r>
            <a:endParaRPr lang="en-US" sz="1200" b="1" dirty="0"/>
          </a:p>
        </p:txBody>
      </p:sp>
      <p:pic>
        <p:nvPicPr>
          <p:cNvPr id="18" name="Picture 10" descr="C:\Users\USER\Documents\setting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3919150"/>
            <a:ext cx="228600" cy="2286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81000" y="38949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Settings</a:t>
            </a:r>
            <a:endParaRPr lang="en-US" sz="1200" b="1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819150"/>
            <a:ext cx="1524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600200" y="66675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Catalog Upload</a:t>
            </a:r>
            <a:endParaRPr lang="en-US" dirty="0"/>
          </a:p>
        </p:txBody>
      </p:sp>
      <p:pic>
        <p:nvPicPr>
          <p:cNvPr id="30" name="Picture 11" descr="C:\Users\USER\Documents\ma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96200" y="190209"/>
            <a:ext cx="228600" cy="228600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7924800" y="16601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Tarun Nagar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2" name="Picture 2" descr="C:\Users\USER\Documents\icons for dashboard\active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86601" y="185351"/>
            <a:ext cx="228599" cy="238317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1600200" y="133350"/>
            <a:ext cx="434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Welcome ,Tarun Nagar</a:t>
            </a:r>
            <a:endParaRPr lang="en-US" sz="2000" b="1" dirty="0"/>
          </a:p>
        </p:txBody>
      </p:sp>
      <p:sp>
        <p:nvSpPr>
          <p:cNvPr id="34" name="Isosceles Triangle 33"/>
          <p:cNvSpPr/>
          <p:nvPr/>
        </p:nvSpPr>
        <p:spPr>
          <a:xfrm rot="10800000">
            <a:off x="8915398" y="285751"/>
            <a:ext cx="76202" cy="4571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524000" y="590550"/>
            <a:ext cx="7620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1752600" y="1200150"/>
            <a:ext cx="1981200" cy="38100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Add Single Catalog</a:t>
            </a:r>
            <a:endParaRPr lang="en-US" sz="1400" dirty="0"/>
          </a:p>
        </p:txBody>
      </p:sp>
      <p:sp>
        <p:nvSpPr>
          <p:cNvPr id="37" name="Rectangle 36"/>
          <p:cNvSpPr/>
          <p:nvPr/>
        </p:nvSpPr>
        <p:spPr>
          <a:xfrm>
            <a:off x="3962400" y="1200150"/>
            <a:ext cx="1676400" cy="381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63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Add Catalog in Bulk</a:t>
            </a:r>
            <a:endParaRPr lang="en-US" sz="1400" dirty="0"/>
          </a:p>
        </p:txBody>
      </p:sp>
      <p:sp>
        <p:nvSpPr>
          <p:cNvPr id="61" name="Rectangle 60"/>
          <p:cNvSpPr/>
          <p:nvPr/>
        </p:nvSpPr>
        <p:spPr>
          <a:xfrm>
            <a:off x="6858000" y="666750"/>
            <a:ext cx="2133600" cy="6096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6858000" y="1352550"/>
            <a:ext cx="2133600" cy="609600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USER\Documents\play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34200" y="742950"/>
            <a:ext cx="381000" cy="381000"/>
          </a:xfrm>
          <a:prstGeom prst="rect">
            <a:avLst/>
          </a:prstGeom>
          <a:noFill/>
        </p:spPr>
      </p:pic>
      <p:pic>
        <p:nvPicPr>
          <p:cNvPr id="65" name="Picture 2" descr="C:\Users\USER\Documents\play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34200" y="1428750"/>
            <a:ext cx="381000" cy="381000"/>
          </a:xfrm>
          <a:prstGeom prst="rect">
            <a:avLst/>
          </a:prstGeom>
          <a:noFill/>
        </p:spPr>
      </p:pic>
      <p:sp>
        <p:nvSpPr>
          <p:cNvPr id="66" name="TextBox 65"/>
          <p:cNvSpPr txBox="1"/>
          <p:nvPr/>
        </p:nvSpPr>
        <p:spPr>
          <a:xfrm>
            <a:off x="7391400" y="74295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</a:rPr>
              <a:t>How to Upload Single Catalog</a:t>
            </a:r>
            <a:endParaRPr 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315200" y="1424285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</a:rPr>
              <a:t>How to Upload Bulk Catalog</a:t>
            </a:r>
            <a:endParaRPr 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676400" y="2828151"/>
            <a:ext cx="66294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</a:t>
            </a:r>
            <a:r>
              <a:rPr lang="en-US" sz="1200" dirty="0" smtClean="0">
                <a:solidFill>
                  <a:srgbClr val="C00000"/>
                </a:solidFill>
              </a:rPr>
              <a:t>All (26)</a:t>
            </a:r>
            <a:r>
              <a:rPr lang="en-US" sz="1200" dirty="0" smtClean="0"/>
              <a:t>       Quality Check in Progress(12)       Uploaded Product(12)           Quality check Error(2)           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572000" y="2343150"/>
            <a:ext cx="1752600" cy="3048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Filter by Category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USER\Documents\arrow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6200000">
            <a:off x="6096000" y="2419350"/>
            <a:ext cx="184150" cy="18415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6553200" y="2343150"/>
            <a:ext cx="1828800" cy="3048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Search by File Id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1" name="Picture 2" descr="C:\Users\USER\Documents\arrow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6200000">
            <a:off x="8077200" y="2419350"/>
            <a:ext cx="184150" cy="184150"/>
          </a:xfrm>
          <a:prstGeom prst="rect">
            <a:avLst/>
          </a:prstGeom>
          <a:noFill/>
        </p:spPr>
      </p:pic>
      <p:sp>
        <p:nvSpPr>
          <p:cNvPr id="42" name="TextBox 41"/>
          <p:cNvSpPr txBox="1"/>
          <p:nvPr/>
        </p:nvSpPr>
        <p:spPr>
          <a:xfrm>
            <a:off x="1600200" y="3209151"/>
            <a:ext cx="746760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Sr.No</a:t>
            </a:r>
            <a:r>
              <a:rPr lang="en-US" sz="1200" dirty="0" smtClean="0">
                <a:solidFill>
                  <a:srgbClr val="C00000"/>
                </a:solidFill>
              </a:rPr>
              <a:t>.</a:t>
            </a:r>
            <a:r>
              <a:rPr lang="en-US" sz="1200" dirty="0" smtClean="0"/>
              <a:t>           Category                                    File Id                    Created Date              Quality Check Status                  Action           </a:t>
            </a:r>
          </a:p>
        </p:txBody>
      </p:sp>
      <p:pic>
        <p:nvPicPr>
          <p:cNvPr id="43" name="Picture 2" descr="C:\Users\USER\Documents\icons for dashboard\edi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275321" y="3618596"/>
            <a:ext cx="182879" cy="192308"/>
          </a:xfrm>
          <a:prstGeom prst="rect">
            <a:avLst/>
          </a:prstGeom>
          <a:noFill/>
        </p:spPr>
      </p:pic>
      <p:pic>
        <p:nvPicPr>
          <p:cNvPr id="44" name="Picture 3" descr="C:\Users\USER\Documents\icons for dashboard\delete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610601" y="3594558"/>
            <a:ext cx="228599" cy="240385"/>
          </a:xfrm>
          <a:prstGeom prst="rect">
            <a:avLst/>
          </a:prstGeom>
          <a:noFill/>
        </p:spPr>
      </p:pic>
      <p:sp>
        <p:nvSpPr>
          <p:cNvPr id="47" name="TextBox 46"/>
          <p:cNvSpPr txBox="1"/>
          <p:nvPr/>
        </p:nvSpPr>
        <p:spPr>
          <a:xfrm>
            <a:off x="1676400" y="3576251"/>
            <a:ext cx="6172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1.         Clothing/Men’s/Top wear              #21213                 20Sept,2022                    </a:t>
            </a:r>
            <a:endParaRPr lang="en-US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6781800" y="3576251"/>
            <a:ext cx="823845" cy="27699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Approved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49" name="Picture 2" descr="C:\Users\USER\Documents\icons for dashboard\edi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275321" y="3937296"/>
            <a:ext cx="182879" cy="192308"/>
          </a:xfrm>
          <a:prstGeom prst="rect">
            <a:avLst/>
          </a:prstGeom>
          <a:noFill/>
        </p:spPr>
      </p:pic>
      <p:pic>
        <p:nvPicPr>
          <p:cNvPr id="50" name="Picture 3" descr="C:\Users\USER\Documents\icons for dashboard\delete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610601" y="3913258"/>
            <a:ext cx="228599" cy="240385"/>
          </a:xfrm>
          <a:prstGeom prst="rect">
            <a:avLst/>
          </a:prstGeom>
          <a:noFill/>
        </p:spPr>
      </p:pic>
      <p:sp>
        <p:nvSpPr>
          <p:cNvPr id="51" name="TextBox 50"/>
          <p:cNvSpPr txBox="1"/>
          <p:nvPr/>
        </p:nvSpPr>
        <p:spPr>
          <a:xfrm>
            <a:off x="1676400" y="3894951"/>
            <a:ext cx="6172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2.         Clothing/Men’s/Top wear              #21213                 20Sept,2022                    </a:t>
            </a:r>
            <a:endParaRPr lang="en-US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6781800" y="3894951"/>
            <a:ext cx="838200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    Error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53" name="Picture 2" descr="C:\Users\USER\Documents\icons for dashboard\edi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275321" y="4318296"/>
            <a:ext cx="182879" cy="192308"/>
          </a:xfrm>
          <a:prstGeom prst="rect">
            <a:avLst/>
          </a:prstGeom>
          <a:noFill/>
        </p:spPr>
      </p:pic>
      <p:pic>
        <p:nvPicPr>
          <p:cNvPr id="54" name="Picture 3" descr="C:\Users\USER\Documents\icons for dashboard\delete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610601" y="4294258"/>
            <a:ext cx="228599" cy="240385"/>
          </a:xfrm>
          <a:prstGeom prst="rect">
            <a:avLst/>
          </a:prstGeom>
          <a:noFill/>
        </p:spPr>
      </p:pic>
      <p:sp>
        <p:nvSpPr>
          <p:cNvPr id="55" name="TextBox 54"/>
          <p:cNvSpPr txBox="1"/>
          <p:nvPr/>
        </p:nvSpPr>
        <p:spPr>
          <a:xfrm>
            <a:off x="1676400" y="4275951"/>
            <a:ext cx="6172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3.         Clothing/Men’s/Top wear              #21213                 20Sept,2022                    </a:t>
            </a:r>
            <a:endParaRPr lang="en-US" sz="1200" dirty="0"/>
          </a:p>
        </p:txBody>
      </p:sp>
      <p:sp>
        <p:nvSpPr>
          <p:cNvPr id="56" name="TextBox 55"/>
          <p:cNvSpPr txBox="1"/>
          <p:nvPr/>
        </p:nvSpPr>
        <p:spPr>
          <a:xfrm>
            <a:off x="6781800" y="4275951"/>
            <a:ext cx="823845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Progress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57" name="Picture 2" descr="C:\Users\USER\Documents\icons for dashboard\edi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275321" y="4671495"/>
            <a:ext cx="182879" cy="192308"/>
          </a:xfrm>
          <a:prstGeom prst="rect">
            <a:avLst/>
          </a:prstGeom>
          <a:noFill/>
        </p:spPr>
      </p:pic>
      <p:pic>
        <p:nvPicPr>
          <p:cNvPr id="58" name="Picture 3" descr="C:\Users\USER\Documents\icons for dashboard\delete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610601" y="4647457"/>
            <a:ext cx="228599" cy="240385"/>
          </a:xfrm>
          <a:prstGeom prst="rect">
            <a:avLst/>
          </a:prstGeom>
          <a:noFill/>
        </p:spPr>
      </p:pic>
      <p:sp>
        <p:nvSpPr>
          <p:cNvPr id="59" name="TextBox 58"/>
          <p:cNvSpPr txBox="1"/>
          <p:nvPr/>
        </p:nvSpPr>
        <p:spPr>
          <a:xfrm>
            <a:off x="1676400" y="4629150"/>
            <a:ext cx="6172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         Clothing/Men’s/Top wear              #21213                 20Sept,2022                    </a:t>
            </a:r>
            <a:endParaRPr lang="en-US" sz="1200" dirty="0"/>
          </a:p>
        </p:txBody>
      </p:sp>
      <p:sp>
        <p:nvSpPr>
          <p:cNvPr id="60" name="TextBox 59"/>
          <p:cNvSpPr txBox="1"/>
          <p:nvPr/>
        </p:nvSpPr>
        <p:spPr>
          <a:xfrm>
            <a:off x="6781800" y="4629150"/>
            <a:ext cx="823845" cy="27699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Approved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81000" y="29666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Payment</a:t>
            </a:r>
            <a:endParaRPr lang="en-US" sz="1200" b="1" dirty="0"/>
          </a:p>
        </p:txBody>
      </p:sp>
      <p:pic>
        <p:nvPicPr>
          <p:cNvPr id="64" name="Picture 2" descr="C:\Users\USER\Documents\payment-method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6200" y="29527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150"/>
            <a:ext cx="1524000" cy="501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C:\Users\USER\Documents\megaph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64746">
            <a:off x="130051" y="2549400"/>
            <a:ext cx="281947" cy="281947"/>
          </a:xfrm>
          <a:prstGeom prst="rect">
            <a:avLst/>
          </a:prstGeom>
          <a:noFill/>
        </p:spPr>
      </p:pic>
      <p:pic>
        <p:nvPicPr>
          <p:cNvPr id="4" name="Picture 3" descr="C:\Users\USER\Documents\men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95450"/>
            <a:ext cx="228600" cy="228600"/>
          </a:xfrm>
          <a:prstGeom prst="rect">
            <a:avLst/>
          </a:prstGeom>
          <a:noFill/>
        </p:spPr>
      </p:pic>
      <p:pic>
        <p:nvPicPr>
          <p:cNvPr id="5" name="Picture 4" descr="C:\Users\USER\Documents\notic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510349"/>
            <a:ext cx="304800" cy="304800"/>
          </a:xfrm>
          <a:prstGeom prst="rect">
            <a:avLst/>
          </a:prstGeom>
          <a:noFill/>
        </p:spPr>
      </p:pic>
      <p:pic>
        <p:nvPicPr>
          <p:cNvPr id="6" name="Picture 5" descr="C:\Users\USER\Documents\shopping-ba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314450"/>
            <a:ext cx="228600" cy="228600"/>
          </a:xfrm>
          <a:prstGeom prst="rect">
            <a:avLst/>
          </a:prstGeom>
          <a:noFill/>
        </p:spPr>
      </p:pic>
      <p:pic>
        <p:nvPicPr>
          <p:cNvPr id="7" name="Picture 6" descr="C:\Users\USER\Documents\inventor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2114550"/>
            <a:ext cx="304800" cy="304800"/>
          </a:xfrm>
          <a:prstGeom prst="rect">
            <a:avLst/>
          </a:prstGeom>
          <a:noFill/>
        </p:spPr>
      </p:pic>
      <p:pic>
        <p:nvPicPr>
          <p:cNvPr id="8" name="Picture 7" descr="C:\Users\USER\Documents\hom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919549"/>
            <a:ext cx="228600" cy="228600"/>
          </a:xfrm>
          <a:prstGeom prst="rect">
            <a:avLst/>
          </a:prstGeom>
          <a:noFill/>
        </p:spPr>
      </p:pic>
      <p:pic>
        <p:nvPicPr>
          <p:cNvPr id="9" name="Picture 8" descr="C:\Users\USER\Documents\shoppin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133350"/>
            <a:ext cx="533400" cy="5334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57200" y="89535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</a:t>
            </a:r>
            <a:r>
              <a:rPr lang="en-US" sz="1200" b="1" dirty="0" smtClean="0"/>
              <a:t>ome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29025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Orders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167125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</a:rPr>
              <a:t>Catalog Upload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21284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Inventory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2551874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Advertisement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352425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Notice</a:t>
            </a:r>
            <a:endParaRPr lang="en-US" sz="1200" b="1" dirty="0"/>
          </a:p>
        </p:txBody>
      </p:sp>
      <p:pic>
        <p:nvPicPr>
          <p:cNvPr id="16" name="Picture 9" descr="C:\Users\USER\Documents\switch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4604950"/>
            <a:ext cx="228600" cy="2286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57200" y="45807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Log Out</a:t>
            </a:r>
            <a:endParaRPr lang="en-US" sz="1200" b="1" dirty="0"/>
          </a:p>
        </p:txBody>
      </p:sp>
      <p:pic>
        <p:nvPicPr>
          <p:cNvPr id="18" name="Picture 10" descr="C:\Users\USER\Documents\setting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3995350"/>
            <a:ext cx="228600" cy="2286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81000" y="39711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Settings</a:t>
            </a:r>
            <a:endParaRPr lang="en-US" sz="1200" b="1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819150"/>
            <a:ext cx="1524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11" descr="C:\Users\USER\Documents\ma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96200" y="190209"/>
            <a:ext cx="228600" cy="228600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7924800" y="16601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Tarun Nagar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2" name="Picture 2" descr="C:\Users\USER\Documents\icons for dashboard\active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86601" y="185351"/>
            <a:ext cx="228599" cy="238317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1600200" y="13335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RB</a:t>
            </a:r>
            <a:endParaRPr lang="en-US" sz="2000" b="1" dirty="0"/>
          </a:p>
        </p:txBody>
      </p:sp>
      <p:sp>
        <p:nvSpPr>
          <p:cNvPr id="34" name="Isosceles Triangle 33"/>
          <p:cNvSpPr/>
          <p:nvPr/>
        </p:nvSpPr>
        <p:spPr>
          <a:xfrm rot="10800000">
            <a:off x="8915398" y="285751"/>
            <a:ext cx="76202" cy="4571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524000" y="590550"/>
            <a:ext cx="7620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1752600" y="742950"/>
            <a:ext cx="7086600" cy="426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1905000" y="81915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Product Details</a:t>
            </a:r>
            <a:endParaRPr lang="en-US" sz="1600" b="1" dirty="0"/>
          </a:p>
        </p:txBody>
      </p:sp>
      <p:sp>
        <p:nvSpPr>
          <p:cNvPr id="52" name="Rectangle 51"/>
          <p:cNvSpPr/>
          <p:nvPr/>
        </p:nvSpPr>
        <p:spPr>
          <a:xfrm>
            <a:off x="1981200" y="1428750"/>
            <a:ext cx="1981200" cy="15240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4038600" y="1428750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File ID : 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#3142 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858000" y="1428750"/>
            <a:ext cx="2133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Product Name : 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XYZ…. 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038600" y="1736527"/>
            <a:ext cx="2400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Material  :   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21WQFQYWTED 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57" name="TextBox 56"/>
          <p:cNvSpPr txBox="1"/>
          <p:nvPr/>
        </p:nvSpPr>
        <p:spPr>
          <a:xfrm>
            <a:off x="6858000" y="1733550"/>
            <a:ext cx="2133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Country of  Origin : 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India</a:t>
            </a:r>
            <a:r>
              <a:rPr lang="en-US" sz="1400" dirty="0" smtClean="0"/>
              <a:t>  </a:t>
            </a:r>
            <a:endParaRPr lang="en-US" sz="1400" dirty="0"/>
          </a:p>
        </p:txBody>
      </p:sp>
      <p:sp>
        <p:nvSpPr>
          <p:cNvPr id="59" name="TextBox 58"/>
          <p:cNvSpPr txBox="1"/>
          <p:nvPr/>
        </p:nvSpPr>
        <p:spPr>
          <a:xfrm>
            <a:off x="4038600" y="2041327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Size     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:   XL L  M   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858000" y="2114550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Weight :  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50gram</a:t>
            </a:r>
            <a:r>
              <a:rPr lang="en-US" sz="1400" dirty="0" smtClean="0"/>
              <a:t>  </a:t>
            </a:r>
            <a:endParaRPr lang="en-US" sz="1400" dirty="0"/>
          </a:p>
        </p:txBody>
      </p:sp>
      <p:sp>
        <p:nvSpPr>
          <p:cNvPr id="63" name="TextBox 62"/>
          <p:cNvSpPr txBox="1"/>
          <p:nvPr/>
        </p:nvSpPr>
        <p:spPr>
          <a:xfrm>
            <a:off x="4038600" y="2419350"/>
            <a:ext cx="289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Color :  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Red ,Black , Green ,White  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858000" y="241935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Price    :  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RS 300  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638800" y="4245173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Quality Check Status  :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467600" y="4248150"/>
            <a:ext cx="823845" cy="27699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Approved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70" name="Picture 3" descr="C:\Users\USER\Documents\171-1714834_big-image-black-dress-woman-dress-cartoon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362200" y="1504950"/>
            <a:ext cx="1066800" cy="1371600"/>
          </a:xfrm>
          <a:prstGeom prst="rect">
            <a:avLst/>
          </a:prstGeom>
          <a:noFill/>
        </p:spPr>
      </p:pic>
      <p:pic>
        <p:nvPicPr>
          <p:cNvPr id="5122" name="Picture 2" descr="C:\Users\USER\Documents\close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588375" y="590550"/>
            <a:ext cx="403225" cy="403225"/>
          </a:xfrm>
          <a:prstGeom prst="rect">
            <a:avLst/>
          </a:prstGeom>
          <a:noFill/>
        </p:spPr>
      </p:pic>
      <p:sp>
        <p:nvSpPr>
          <p:cNvPr id="71" name="TextBox 70"/>
          <p:cNvSpPr txBox="1"/>
          <p:nvPr/>
        </p:nvSpPr>
        <p:spPr>
          <a:xfrm>
            <a:off x="4038600" y="2721173"/>
            <a:ext cx="289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GST  :  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30%  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858000" y="2721173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Brand Name   :  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Puma  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81000" y="30428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Payment</a:t>
            </a:r>
            <a:endParaRPr lang="en-US" sz="1200" b="1" dirty="0"/>
          </a:p>
        </p:txBody>
      </p:sp>
      <p:pic>
        <p:nvPicPr>
          <p:cNvPr id="45" name="Picture 2" descr="C:\Users\USER\Documents\payment-method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6200" y="30289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150"/>
            <a:ext cx="1524000" cy="501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C:\Users\USER\Documents\megaph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64746">
            <a:off x="130051" y="2549400"/>
            <a:ext cx="281947" cy="281947"/>
          </a:xfrm>
          <a:prstGeom prst="rect">
            <a:avLst/>
          </a:prstGeom>
          <a:noFill/>
        </p:spPr>
      </p:pic>
      <p:pic>
        <p:nvPicPr>
          <p:cNvPr id="4" name="Picture 3" descr="C:\Users\USER\Documents\men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95450"/>
            <a:ext cx="228600" cy="228600"/>
          </a:xfrm>
          <a:prstGeom prst="rect">
            <a:avLst/>
          </a:prstGeom>
          <a:noFill/>
        </p:spPr>
      </p:pic>
      <p:pic>
        <p:nvPicPr>
          <p:cNvPr id="5" name="Picture 4" descr="C:\Users\USER\Documents\notic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510349"/>
            <a:ext cx="304800" cy="304800"/>
          </a:xfrm>
          <a:prstGeom prst="rect">
            <a:avLst/>
          </a:prstGeom>
          <a:noFill/>
        </p:spPr>
      </p:pic>
      <p:pic>
        <p:nvPicPr>
          <p:cNvPr id="6" name="Picture 5" descr="C:\Users\USER\Documents\shopping-ba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314450"/>
            <a:ext cx="228600" cy="228600"/>
          </a:xfrm>
          <a:prstGeom prst="rect">
            <a:avLst/>
          </a:prstGeom>
          <a:noFill/>
        </p:spPr>
      </p:pic>
      <p:pic>
        <p:nvPicPr>
          <p:cNvPr id="7" name="Picture 6" descr="C:\Users\USER\Documents\inventor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2114550"/>
            <a:ext cx="304800" cy="304800"/>
          </a:xfrm>
          <a:prstGeom prst="rect">
            <a:avLst/>
          </a:prstGeom>
          <a:noFill/>
        </p:spPr>
      </p:pic>
      <p:pic>
        <p:nvPicPr>
          <p:cNvPr id="8" name="Picture 7" descr="C:\Users\USER\Documents\hom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919549"/>
            <a:ext cx="228600" cy="228600"/>
          </a:xfrm>
          <a:prstGeom prst="rect">
            <a:avLst/>
          </a:prstGeom>
          <a:noFill/>
        </p:spPr>
      </p:pic>
      <p:pic>
        <p:nvPicPr>
          <p:cNvPr id="9" name="Picture 8" descr="C:\Users\USER\Documents\shoppin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133350"/>
            <a:ext cx="533400" cy="5334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57200" y="89535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</a:t>
            </a:r>
            <a:r>
              <a:rPr lang="en-US" sz="1200" b="1" dirty="0" smtClean="0"/>
              <a:t>ome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29025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Orders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167125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</a:rPr>
              <a:t>Catalog Upload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21284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Inventory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2551874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Advertisement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352425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Notice</a:t>
            </a:r>
            <a:endParaRPr lang="en-US" sz="1200" b="1" dirty="0"/>
          </a:p>
        </p:txBody>
      </p:sp>
      <p:pic>
        <p:nvPicPr>
          <p:cNvPr id="16" name="Picture 9" descr="C:\Users\USER\Documents\switch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4604950"/>
            <a:ext cx="228600" cy="2286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57200" y="45807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Log Out</a:t>
            </a:r>
            <a:endParaRPr lang="en-US" sz="1200" b="1" dirty="0"/>
          </a:p>
        </p:txBody>
      </p:sp>
      <p:pic>
        <p:nvPicPr>
          <p:cNvPr id="18" name="Picture 10" descr="C:\Users\USER\Documents\setting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3995350"/>
            <a:ext cx="228600" cy="2286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81000" y="39711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Settings</a:t>
            </a:r>
            <a:endParaRPr lang="en-US" sz="1200" b="1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819150"/>
            <a:ext cx="1524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191000" y="66675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Catalog Upload</a:t>
            </a:r>
            <a:endParaRPr lang="en-US" sz="2000" b="1" dirty="0"/>
          </a:p>
        </p:txBody>
      </p:sp>
      <p:pic>
        <p:nvPicPr>
          <p:cNvPr id="30" name="Picture 11" descr="C:\Users\USER\Documents\ma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96200" y="190209"/>
            <a:ext cx="228600" cy="228600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7924800" y="16601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Tarun Nagar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2" name="Picture 2" descr="C:\Users\USER\Documents\icons for dashboard\active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86601" y="185351"/>
            <a:ext cx="228599" cy="238317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1600200" y="13335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RB</a:t>
            </a:r>
            <a:endParaRPr lang="en-US" sz="2000" b="1" dirty="0"/>
          </a:p>
        </p:txBody>
      </p:sp>
      <p:sp>
        <p:nvSpPr>
          <p:cNvPr id="34" name="Isosceles Triangle 33"/>
          <p:cNvSpPr/>
          <p:nvPr/>
        </p:nvSpPr>
        <p:spPr>
          <a:xfrm rot="10800000">
            <a:off x="8915398" y="285751"/>
            <a:ext cx="76202" cy="4571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524000" y="590550"/>
            <a:ext cx="7620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362200" y="1197173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Add  Single Catalog 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2133600" y="1654373"/>
            <a:ext cx="533400" cy="381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3886200" y="1654373"/>
            <a:ext cx="533400" cy="381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42" name="Straight Connector 41"/>
          <p:cNvCxnSpPr>
            <a:stCxn id="39" idx="3"/>
            <a:endCxn id="40" idx="1"/>
          </p:cNvCxnSpPr>
          <p:nvPr/>
        </p:nvCxnSpPr>
        <p:spPr>
          <a:xfrm>
            <a:off x="2667000" y="1844873"/>
            <a:ext cx="1219200" cy="15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600200" y="211455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Select the Category</a:t>
            </a:r>
            <a:endParaRPr lang="en-US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3581400" y="2114550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Add Product Details</a:t>
            </a:r>
            <a:endParaRPr lang="en-US" sz="1400" dirty="0"/>
          </a:p>
        </p:txBody>
      </p:sp>
      <p:sp>
        <p:nvSpPr>
          <p:cNvPr id="45" name="Rectangle 44"/>
          <p:cNvSpPr/>
          <p:nvPr/>
        </p:nvSpPr>
        <p:spPr>
          <a:xfrm>
            <a:off x="6858000" y="1200150"/>
            <a:ext cx="2133600" cy="6096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2" descr="C:\Users\USER\Documents\play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34200" y="1276350"/>
            <a:ext cx="381000" cy="381000"/>
          </a:xfrm>
          <a:prstGeom prst="rect">
            <a:avLst/>
          </a:prstGeom>
          <a:noFill/>
        </p:spPr>
      </p:pic>
      <p:sp>
        <p:nvSpPr>
          <p:cNvPr id="47" name="TextBox 46"/>
          <p:cNvSpPr txBox="1"/>
          <p:nvPr/>
        </p:nvSpPr>
        <p:spPr>
          <a:xfrm>
            <a:off x="7391400" y="127635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</a:rPr>
              <a:t>How to Upload Single Catalog</a:t>
            </a:r>
            <a:endParaRPr 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752600" y="2571750"/>
            <a:ext cx="2209800" cy="3048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Search by Category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600200" y="2952750"/>
            <a:ext cx="1524000" cy="1981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1600200" y="3105150"/>
            <a:ext cx="1524000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    Clothing</a:t>
            </a:r>
            <a:endParaRPr lang="en-US" sz="1200" dirty="0"/>
          </a:p>
        </p:txBody>
      </p:sp>
      <p:sp>
        <p:nvSpPr>
          <p:cNvPr id="70" name="TextBox 69"/>
          <p:cNvSpPr txBox="1"/>
          <p:nvPr/>
        </p:nvSpPr>
        <p:spPr>
          <a:xfrm>
            <a:off x="1828800" y="336155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Foot Wear</a:t>
            </a:r>
            <a:endParaRPr lang="en-US" sz="1200" dirty="0"/>
          </a:p>
        </p:txBody>
      </p:sp>
      <p:sp>
        <p:nvSpPr>
          <p:cNvPr id="71" name="TextBox 70"/>
          <p:cNvSpPr txBox="1"/>
          <p:nvPr/>
        </p:nvSpPr>
        <p:spPr>
          <a:xfrm>
            <a:off x="1828800" y="366635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Catergory-1</a:t>
            </a:r>
            <a:endParaRPr lang="en-US" sz="1200" dirty="0"/>
          </a:p>
        </p:txBody>
      </p:sp>
      <p:sp>
        <p:nvSpPr>
          <p:cNvPr id="72" name="TextBox 71"/>
          <p:cNvSpPr txBox="1"/>
          <p:nvPr/>
        </p:nvSpPr>
        <p:spPr>
          <a:xfrm>
            <a:off x="1828801" y="3971151"/>
            <a:ext cx="879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Category-2</a:t>
            </a:r>
            <a:endParaRPr lang="en-US" sz="1200" dirty="0"/>
          </a:p>
        </p:txBody>
      </p:sp>
      <p:sp>
        <p:nvSpPr>
          <p:cNvPr id="73" name="TextBox 72"/>
          <p:cNvSpPr txBox="1"/>
          <p:nvPr/>
        </p:nvSpPr>
        <p:spPr>
          <a:xfrm>
            <a:off x="1828800" y="427595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Category-3</a:t>
            </a:r>
            <a:endParaRPr lang="en-US" sz="1200" dirty="0"/>
          </a:p>
        </p:txBody>
      </p:sp>
      <p:sp>
        <p:nvSpPr>
          <p:cNvPr id="76" name="Rectangle 75"/>
          <p:cNvSpPr/>
          <p:nvPr/>
        </p:nvSpPr>
        <p:spPr>
          <a:xfrm>
            <a:off x="3200400" y="2952750"/>
            <a:ext cx="1447800" cy="167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3200400" y="3077349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Man’s Clothing</a:t>
            </a:r>
            <a:endParaRPr lang="en-US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3200400" y="3333750"/>
            <a:ext cx="1447800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Women’s Clothing</a:t>
            </a:r>
            <a:endParaRPr lang="en-US" sz="1200" dirty="0"/>
          </a:p>
        </p:txBody>
      </p:sp>
      <p:sp>
        <p:nvSpPr>
          <p:cNvPr id="79" name="TextBox 78"/>
          <p:cNvSpPr txBox="1"/>
          <p:nvPr/>
        </p:nvSpPr>
        <p:spPr>
          <a:xfrm>
            <a:off x="3200400" y="3638550"/>
            <a:ext cx="1375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Kid’s Clothing</a:t>
            </a:r>
            <a:endParaRPr lang="en-US" sz="1200" dirty="0"/>
          </a:p>
        </p:txBody>
      </p:sp>
      <p:pic>
        <p:nvPicPr>
          <p:cNvPr id="3074" name="Picture 2" descr="C:\Users\USER\Documents\left-arrow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0800000">
            <a:off x="4419600" y="3409950"/>
            <a:ext cx="144780" cy="152400"/>
          </a:xfrm>
          <a:prstGeom prst="rect">
            <a:avLst/>
          </a:prstGeom>
          <a:noFill/>
        </p:spPr>
      </p:pic>
      <p:pic>
        <p:nvPicPr>
          <p:cNvPr id="81" name="Picture 2" descr="C:\Users\USER\Documents\left-arrow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0800000">
            <a:off x="2930770" y="3181350"/>
            <a:ext cx="117230" cy="152400"/>
          </a:xfrm>
          <a:prstGeom prst="rect">
            <a:avLst/>
          </a:prstGeom>
          <a:noFill/>
        </p:spPr>
      </p:pic>
      <p:pic>
        <p:nvPicPr>
          <p:cNvPr id="3075" name="Picture 3" descr="C:\Users\USER\Documents\left-arrow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16200000">
            <a:off x="3543301" y="2609850"/>
            <a:ext cx="228600" cy="304800"/>
          </a:xfrm>
          <a:prstGeom prst="rect">
            <a:avLst/>
          </a:prstGeom>
          <a:noFill/>
        </p:spPr>
      </p:pic>
      <p:sp>
        <p:nvSpPr>
          <p:cNvPr id="82" name="Rectangle 81"/>
          <p:cNvSpPr/>
          <p:nvPr/>
        </p:nvSpPr>
        <p:spPr>
          <a:xfrm>
            <a:off x="4724400" y="3409950"/>
            <a:ext cx="1524000" cy="1600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/>
          <p:cNvSpPr txBox="1"/>
          <p:nvPr/>
        </p:nvSpPr>
        <p:spPr>
          <a:xfrm>
            <a:off x="4724400" y="3562350"/>
            <a:ext cx="1524000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Western Wear</a:t>
            </a:r>
            <a:endParaRPr lang="en-US" sz="1200" dirty="0"/>
          </a:p>
        </p:txBody>
      </p:sp>
      <p:sp>
        <p:nvSpPr>
          <p:cNvPr id="84" name="TextBox 83"/>
          <p:cNvSpPr txBox="1"/>
          <p:nvPr/>
        </p:nvSpPr>
        <p:spPr>
          <a:xfrm>
            <a:off x="4800600" y="3867150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Indian &amp;Fusion Wear</a:t>
            </a:r>
            <a:endParaRPr lang="en-US" sz="1200" dirty="0"/>
          </a:p>
        </p:txBody>
      </p:sp>
      <p:sp>
        <p:nvSpPr>
          <p:cNvPr id="85" name="TextBox 84"/>
          <p:cNvSpPr txBox="1"/>
          <p:nvPr/>
        </p:nvSpPr>
        <p:spPr>
          <a:xfrm>
            <a:off x="4800600" y="417195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Sports Wear</a:t>
            </a:r>
            <a:endParaRPr lang="en-US" sz="1200" dirty="0"/>
          </a:p>
        </p:txBody>
      </p:sp>
      <p:pic>
        <p:nvPicPr>
          <p:cNvPr id="86" name="Picture 2" descr="C:\Users\USER\Documents\left-arrow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 rot="10800000">
            <a:off x="5943600" y="3638550"/>
            <a:ext cx="152400" cy="152400"/>
          </a:xfrm>
          <a:prstGeom prst="rect">
            <a:avLst/>
          </a:prstGeom>
          <a:noFill/>
        </p:spPr>
      </p:pic>
      <p:sp>
        <p:nvSpPr>
          <p:cNvPr id="87" name="Rectangle 86"/>
          <p:cNvSpPr/>
          <p:nvPr/>
        </p:nvSpPr>
        <p:spPr>
          <a:xfrm>
            <a:off x="6324600" y="3771900"/>
            <a:ext cx="1066800" cy="12382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/>
          <p:cNvSpPr txBox="1"/>
          <p:nvPr/>
        </p:nvSpPr>
        <p:spPr>
          <a:xfrm>
            <a:off x="6324600" y="38481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  Dresses</a:t>
            </a:r>
            <a:endParaRPr lang="en-US" sz="1200" dirty="0"/>
          </a:p>
        </p:txBody>
      </p:sp>
      <p:sp>
        <p:nvSpPr>
          <p:cNvPr id="89" name="TextBox 88"/>
          <p:cNvSpPr txBox="1"/>
          <p:nvPr/>
        </p:nvSpPr>
        <p:spPr>
          <a:xfrm>
            <a:off x="6477000" y="4076700"/>
            <a:ext cx="906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Tops</a:t>
            </a:r>
            <a:endParaRPr lang="en-US" sz="1200" dirty="0"/>
          </a:p>
        </p:txBody>
      </p:sp>
      <p:sp>
        <p:nvSpPr>
          <p:cNvPr id="90" name="TextBox 89"/>
          <p:cNvSpPr txBox="1"/>
          <p:nvPr/>
        </p:nvSpPr>
        <p:spPr>
          <a:xfrm>
            <a:off x="6477000" y="4381500"/>
            <a:ext cx="906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Jump Suits</a:t>
            </a:r>
            <a:endParaRPr lang="en-US" sz="1200" dirty="0"/>
          </a:p>
        </p:txBody>
      </p:sp>
      <p:sp>
        <p:nvSpPr>
          <p:cNvPr id="92" name="TextBox 91"/>
          <p:cNvSpPr txBox="1"/>
          <p:nvPr/>
        </p:nvSpPr>
        <p:spPr>
          <a:xfrm>
            <a:off x="6477000" y="4686300"/>
            <a:ext cx="8420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Shrugs</a:t>
            </a:r>
            <a:endParaRPr lang="en-US" sz="1200" dirty="0"/>
          </a:p>
        </p:txBody>
      </p:sp>
      <p:sp>
        <p:nvSpPr>
          <p:cNvPr id="93" name="Rectangle 92"/>
          <p:cNvSpPr/>
          <p:nvPr/>
        </p:nvSpPr>
        <p:spPr>
          <a:xfrm>
            <a:off x="6705600" y="2038350"/>
            <a:ext cx="2362200" cy="1447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7086600" y="3028950"/>
            <a:ext cx="1676400" cy="304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63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   Add Product Photo</a:t>
            </a:r>
            <a:endParaRPr lang="en-US" sz="1200" dirty="0"/>
          </a:p>
        </p:txBody>
      </p:sp>
      <p:pic>
        <p:nvPicPr>
          <p:cNvPr id="3077" name="Picture 5" descr="C:\Users\USER\Documents\upload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696200" y="2495550"/>
            <a:ext cx="457200" cy="457200"/>
          </a:xfrm>
          <a:prstGeom prst="rect">
            <a:avLst/>
          </a:prstGeom>
          <a:noFill/>
        </p:spPr>
      </p:pic>
      <p:sp>
        <p:nvSpPr>
          <p:cNvPr id="96" name="TextBox 95"/>
          <p:cNvSpPr txBox="1"/>
          <p:nvPr/>
        </p:nvSpPr>
        <p:spPr>
          <a:xfrm>
            <a:off x="6781800" y="2114550"/>
            <a:ext cx="2209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Please avoid Watermarks on Image</a:t>
            </a:r>
            <a:endParaRPr lang="en-US" sz="1100" dirty="0"/>
          </a:p>
        </p:txBody>
      </p:sp>
      <p:sp>
        <p:nvSpPr>
          <p:cNvPr id="65" name="TextBox 64"/>
          <p:cNvSpPr txBox="1"/>
          <p:nvPr/>
        </p:nvSpPr>
        <p:spPr>
          <a:xfrm>
            <a:off x="381000" y="30428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Payment</a:t>
            </a:r>
            <a:endParaRPr lang="en-US" sz="1200" b="1" dirty="0"/>
          </a:p>
        </p:txBody>
      </p:sp>
      <p:pic>
        <p:nvPicPr>
          <p:cNvPr id="66" name="Picture 2" descr="C:\Users\USER\Documents\payment-method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6200" y="30289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150"/>
            <a:ext cx="1524000" cy="501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C:\Users\USER\Documents\megaph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64746">
            <a:off x="130051" y="2549400"/>
            <a:ext cx="281947" cy="281947"/>
          </a:xfrm>
          <a:prstGeom prst="rect">
            <a:avLst/>
          </a:prstGeom>
          <a:noFill/>
        </p:spPr>
      </p:pic>
      <p:pic>
        <p:nvPicPr>
          <p:cNvPr id="4" name="Picture 3" descr="C:\Users\USER\Documents\men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95450"/>
            <a:ext cx="228600" cy="228600"/>
          </a:xfrm>
          <a:prstGeom prst="rect">
            <a:avLst/>
          </a:prstGeom>
          <a:noFill/>
        </p:spPr>
      </p:pic>
      <p:pic>
        <p:nvPicPr>
          <p:cNvPr id="5" name="Picture 4" descr="C:\Users\USER\Documents\notic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510349"/>
            <a:ext cx="304800" cy="304800"/>
          </a:xfrm>
          <a:prstGeom prst="rect">
            <a:avLst/>
          </a:prstGeom>
          <a:noFill/>
        </p:spPr>
      </p:pic>
      <p:pic>
        <p:nvPicPr>
          <p:cNvPr id="6" name="Picture 5" descr="C:\Users\USER\Documents\shopping-ba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314450"/>
            <a:ext cx="228600" cy="228600"/>
          </a:xfrm>
          <a:prstGeom prst="rect">
            <a:avLst/>
          </a:prstGeom>
          <a:noFill/>
        </p:spPr>
      </p:pic>
      <p:pic>
        <p:nvPicPr>
          <p:cNvPr id="7" name="Picture 6" descr="C:\Users\USER\Documents\inventor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2114550"/>
            <a:ext cx="304800" cy="304800"/>
          </a:xfrm>
          <a:prstGeom prst="rect">
            <a:avLst/>
          </a:prstGeom>
          <a:noFill/>
        </p:spPr>
      </p:pic>
      <p:pic>
        <p:nvPicPr>
          <p:cNvPr id="8" name="Picture 7" descr="C:\Users\USER\Documents\hom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919549"/>
            <a:ext cx="228600" cy="228600"/>
          </a:xfrm>
          <a:prstGeom prst="rect">
            <a:avLst/>
          </a:prstGeom>
          <a:noFill/>
        </p:spPr>
      </p:pic>
      <p:pic>
        <p:nvPicPr>
          <p:cNvPr id="9" name="Picture 8" descr="C:\Users\USER\Documents\shoppin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133350"/>
            <a:ext cx="533400" cy="5334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57200" y="89535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</a:t>
            </a:r>
            <a:r>
              <a:rPr lang="en-US" sz="1200" b="1" dirty="0" smtClean="0"/>
              <a:t>ome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29025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Orders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167125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</a:rPr>
              <a:t>Catalog Upload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21284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Inventory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2551874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Advertisement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352425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Notice</a:t>
            </a:r>
            <a:endParaRPr lang="en-US" sz="1200" b="1" dirty="0"/>
          </a:p>
        </p:txBody>
      </p:sp>
      <p:pic>
        <p:nvPicPr>
          <p:cNvPr id="16" name="Picture 9" descr="C:\Users\USER\Documents\switch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4604950"/>
            <a:ext cx="228600" cy="2286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57200" y="45807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Log Out</a:t>
            </a:r>
            <a:endParaRPr lang="en-US" sz="1200" b="1" dirty="0"/>
          </a:p>
        </p:txBody>
      </p:sp>
      <p:pic>
        <p:nvPicPr>
          <p:cNvPr id="18" name="Picture 10" descr="C:\Users\USER\Documents\setting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3995350"/>
            <a:ext cx="228600" cy="2286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81000" y="39711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Settings</a:t>
            </a:r>
            <a:endParaRPr lang="en-US" sz="1200" b="1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819150"/>
            <a:ext cx="1524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191000" y="66675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Catalog Upload</a:t>
            </a:r>
            <a:endParaRPr lang="en-US" sz="2000" b="1" dirty="0"/>
          </a:p>
        </p:txBody>
      </p:sp>
      <p:pic>
        <p:nvPicPr>
          <p:cNvPr id="30" name="Picture 11" descr="C:\Users\USER\Documents\ma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96200" y="190209"/>
            <a:ext cx="228600" cy="228600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7924800" y="16601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Tarun Nagar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2" name="Picture 2" descr="C:\Users\USER\Documents\icons for dashboard\active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86601" y="185351"/>
            <a:ext cx="228599" cy="238317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1600200" y="13335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RB</a:t>
            </a:r>
            <a:endParaRPr lang="en-US" sz="2000" b="1" dirty="0"/>
          </a:p>
        </p:txBody>
      </p:sp>
      <p:sp>
        <p:nvSpPr>
          <p:cNvPr id="34" name="Isosceles Triangle 33"/>
          <p:cNvSpPr/>
          <p:nvPr/>
        </p:nvSpPr>
        <p:spPr>
          <a:xfrm rot="10800000">
            <a:off x="8915398" y="285751"/>
            <a:ext cx="76202" cy="4571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524000" y="590550"/>
            <a:ext cx="7620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362200" y="1197173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Add  Single Catalog 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2133600" y="1654373"/>
            <a:ext cx="533400" cy="381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3886200" y="1654373"/>
            <a:ext cx="533400" cy="381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42" name="Straight Connector 41"/>
          <p:cNvCxnSpPr>
            <a:stCxn id="39" idx="3"/>
            <a:endCxn id="40" idx="1"/>
          </p:cNvCxnSpPr>
          <p:nvPr/>
        </p:nvCxnSpPr>
        <p:spPr>
          <a:xfrm>
            <a:off x="2667000" y="1844873"/>
            <a:ext cx="1219200" cy="15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600200" y="211455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Select the Category</a:t>
            </a:r>
            <a:endParaRPr lang="en-US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3581400" y="2114550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Add Product Details</a:t>
            </a:r>
            <a:endParaRPr lang="en-US" sz="1400" dirty="0"/>
          </a:p>
        </p:txBody>
      </p:sp>
      <p:sp>
        <p:nvSpPr>
          <p:cNvPr id="45" name="Rectangle 44"/>
          <p:cNvSpPr/>
          <p:nvPr/>
        </p:nvSpPr>
        <p:spPr>
          <a:xfrm>
            <a:off x="6477000" y="1200150"/>
            <a:ext cx="2133600" cy="6096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2" descr="C:\Users\USER\Documents\play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553200" y="1276350"/>
            <a:ext cx="381000" cy="381000"/>
          </a:xfrm>
          <a:prstGeom prst="rect">
            <a:avLst/>
          </a:prstGeom>
          <a:noFill/>
        </p:spPr>
      </p:pic>
      <p:sp>
        <p:nvSpPr>
          <p:cNvPr id="47" name="TextBox 46"/>
          <p:cNvSpPr txBox="1"/>
          <p:nvPr/>
        </p:nvSpPr>
        <p:spPr>
          <a:xfrm>
            <a:off x="7010400" y="127635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</a:rPr>
              <a:t>How to Upload Single Catalog</a:t>
            </a:r>
            <a:endParaRPr 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752600" y="2571750"/>
            <a:ext cx="3886200" cy="3048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Clothing/Women’s Clothing/Western Wear/Dresses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075" name="Picture 3" descr="C:\Users\USER\Documents\left-arrow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6200000">
            <a:off x="5295900" y="2609850"/>
            <a:ext cx="228600" cy="304800"/>
          </a:xfrm>
          <a:prstGeom prst="rect">
            <a:avLst/>
          </a:prstGeom>
          <a:noFill/>
        </p:spPr>
      </p:pic>
      <p:sp>
        <p:nvSpPr>
          <p:cNvPr id="93" name="Rectangle 92"/>
          <p:cNvSpPr/>
          <p:nvPr/>
        </p:nvSpPr>
        <p:spPr>
          <a:xfrm>
            <a:off x="6477000" y="3257550"/>
            <a:ext cx="2362200" cy="1447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6858000" y="4248150"/>
            <a:ext cx="1676400" cy="304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63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       Add Product Photo</a:t>
            </a:r>
            <a:endParaRPr lang="en-US" sz="1200" dirty="0"/>
          </a:p>
        </p:txBody>
      </p:sp>
      <p:pic>
        <p:nvPicPr>
          <p:cNvPr id="3077" name="Picture 5" descr="C:\Users\USER\Documents\upload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67600" y="3714750"/>
            <a:ext cx="457200" cy="457200"/>
          </a:xfrm>
          <a:prstGeom prst="rect">
            <a:avLst/>
          </a:prstGeom>
          <a:noFill/>
        </p:spPr>
      </p:pic>
      <p:sp>
        <p:nvSpPr>
          <p:cNvPr id="96" name="TextBox 95"/>
          <p:cNvSpPr txBox="1"/>
          <p:nvPr/>
        </p:nvSpPr>
        <p:spPr>
          <a:xfrm>
            <a:off x="6553200" y="3333750"/>
            <a:ext cx="2209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Please avoid Watermarks on Image</a:t>
            </a:r>
            <a:endParaRPr lang="en-US" sz="1100" dirty="0"/>
          </a:p>
        </p:txBody>
      </p:sp>
      <p:sp>
        <p:nvSpPr>
          <p:cNvPr id="65" name="TextBox 64"/>
          <p:cNvSpPr txBox="1"/>
          <p:nvPr/>
        </p:nvSpPr>
        <p:spPr>
          <a:xfrm>
            <a:off x="1752600" y="2980551"/>
            <a:ext cx="4640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Selected Category :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Clothing/Women’s Clothing/Western Wear/Dresses</a:t>
            </a:r>
          </a:p>
          <a:p>
            <a:r>
              <a:rPr lang="en-US" sz="1200" dirty="0" smtClean="0"/>
              <a:t> </a:t>
            </a:r>
            <a:endParaRPr lang="en-US" sz="1200" dirty="0"/>
          </a:p>
        </p:txBody>
      </p:sp>
      <p:pic>
        <p:nvPicPr>
          <p:cNvPr id="4099" name="Picture 3" descr="C:\Users\USER\Documents\check-mark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209800" y="1657350"/>
            <a:ext cx="381000" cy="381000"/>
          </a:xfrm>
          <a:prstGeom prst="rect">
            <a:avLst/>
          </a:prstGeom>
          <a:noFill/>
        </p:spPr>
      </p:pic>
      <p:sp>
        <p:nvSpPr>
          <p:cNvPr id="74" name="Rectangle 73"/>
          <p:cNvSpPr/>
          <p:nvPr/>
        </p:nvSpPr>
        <p:spPr>
          <a:xfrm>
            <a:off x="2133600" y="3562350"/>
            <a:ext cx="1676400" cy="304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63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       Add Product Photo</a:t>
            </a:r>
            <a:endParaRPr lang="en-US" sz="1200" dirty="0"/>
          </a:p>
        </p:txBody>
      </p:sp>
      <p:sp>
        <p:nvSpPr>
          <p:cNvPr id="49" name="TextBox 48"/>
          <p:cNvSpPr txBox="1"/>
          <p:nvPr/>
        </p:nvSpPr>
        <p:spPr>
          <a:xfrm>
            <a:off x="381000" y="30428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Payment</a:t>
            </a:r>
            <a:endParaRPr lang="en-US" sz="1200" b="1" dirty="0"/>
          </a:p>
        </p:txBody>
      </p:sp>
      <p:pic>
        <p:nvPicPr>
          <p:cNvPr id="50" name="Picture 2" descr="C:\Users\USER\Documents\payment-method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6200" y="30289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150"/>
            <a:ext cx="1524000" cy="501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C:\Users\USER\Documents\megaph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64746">
            <a:off x="130051" y="2549400"/>
            <a:ext cx="281947" cy="281947"/>
          </a:xfrm>
          <a:prstGeom prst="rect">
            <a:avLst/>
          </a:prstGeom>
          <a:noFill/>
        </p:spPr>
      </p:pic>
      <p:pic>
        <p:nvPicPr>
          <p:cNvPr id="4" name="Picture 3" descr="C:\Users\USER\Documents\men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95450"/>
            <a:ext cx="228600" cy="228600"/>
          </a:xfrm>
          <a:prstGeom prst="rect">
            <a:avLst/>
          </a:prstGeom>
          <a:noFill/>
        </p:spPr>
      </p:pic>
      <p:pic>
        <p:nvPicPr>
          <p:cNvPr id="5" name="Picture 4" descr="C:\Users\USER\Documents\notic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434149"/>
            <a:ext cx="304800" cy="304800"/>
          </a:xfrm>
          <a:prstGeom prst="rect">
            <a:avLst/>
          </a:prstGeom>
          <a:noFill/>
        </p:spPr>
      </p:pic>
      <p:pic>
        <p:nvPicPr>
          <p:cNvPr id="6" name="Picture 5" descr="C:\Users\USER\Documents\shopping-ba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314450"/>
            <a:ext cx="228600" cy="228600"/>
          </a:xfrm>
          <a:prstGeom prst="rect">
            <a:avLst/>
          </a:prstGeom>
          <a:noFill/>
        </p:spPr>
      </p:pic>
      <p:pic>
        <p:nvPicPr>
          <p:cNvPr id="7" name="Picture 6" descr="C:\Users\USER\Documents\inventor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2114550"/>
            <a:ext cx="304800" cy="304800"/>
          </a:xfrm>
          <a:prstGeom prst="rect">
            <a:avLst/>
          </a:prstGeom>
          <a:noFill/>
        </p:spPr>
      </p:pic>
      <p:pic>
        <p:nvPicPr>
          <p:cNvPr id="8" name="Picture 7" descr="C:\Users\USER\Documents\hom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919549"/>
            <a:ext cx="228600" cy="228600"/>
          </a:xfrm>
          <a:prstGeom prst="rect">
            <a:avLst/>
          </a:prstGeom>
          <a:noFill/>
        </p:spPr>
      </p:pic>
      <p:pic>
        <p:nvPicPr>
          <p:cNvPr id="9" name="Picture 8" descr="C:\Users\USER\Documents\shoppin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133350"/>
            <a:ext cx="533400" cy="5334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57200" y="89535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</a:t>
            </a:r>
            <a:r>
              <a:rPr lang="en-US" sz="1200" b="1" dirty="0" smtClean="0"/>
              <a:t>ome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29025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Orders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167125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</a:rPr>
              <a:t>Catalog Upload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21284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Inventory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2551874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Advertisement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344805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Notice</a:t>
            </a:r>
            <a:endParaRPr lang="en-US" sz="1200" b="1" dirty="0"/>
          </a:p>
        </p:txBody>
      </p:sp>
      <p:pic>
        <p:nvPicPr>
          <p:cNvPr id="16" name="Picture 9" descr="C:\Users\USER\Documents\switch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4604950"/>
            <a:ext cx="228600" cy="2286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57200" y="45807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Log Out</a:t>
            </a:r>
            <a:endParaRPr lang="en-US" sz="1200" b="1" dirty="0"/>
          </a:p>
        </p:txBody>
      </p:sp>
      <p:pic>
        <p:nvPicPr>
          <p:cNvPr id="18" name="Picture 10" descr="C:\Users\USER\Documents\setting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3919150"/>
            <a:ext cx="228600" cy="2286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81000" y="38949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Settings</a:t>
            </a:r>
            <a:endParaRPr lang="en-US" sz="1200" b="1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819150"/>
            <a:ext cx="1524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11" descr="C:\Users\USER\Documents\ma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96200" y="190209"/>
            <a:ext cx="228600" cy="228600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7924800" y="16601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Tarun Nagar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2" name="Picture 2" descr="C:\Users\USER\Documents\icons for dashboard\active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86601" y="185351"/>
            <a:ext cx="228599" cy="238317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1600200" y="13335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RB</a:t>
            </a:r>
            <a:endParaRPr lang="en-US" sz="2000" b="1" dirty="0"/>
          </a:p>
        </p:txBody>
      </p:sp>
      <p:sp>
        <p:nvSpPr>
          <p:cNvPr id="34" name="Isosceles Triangle 33"/>
          <p:cNvSpPr/>
          <p:nvPr/>
        </p:nvSpPr>
        <p:spPr>
          <a:xfrm rot="10800000">
            <a:off x="8915398" y="285751"/>
            <a:ext cx="76202" cy="4571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524000" y="590550"/>
            <a:ext cx="7620000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1752600" y="742950"/>
            <a:ext cx="7086600" cy="396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C:\Users\USER\Documents\close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588375" y="590550"/>
            <a:ext cx="403225" cy="403225"/>
          </a:xfrm>
          <a:prstGeom prst="rect">
            <a:avLst/>
          </a:prstGeom>
          <a:noFill/>
        </p:spPr>
      </p:pic>
      <p:sp>
        <p:nvSpPr>
          <p:cNvPr id="50" name="TextBox 49"/>
          <p:cNvSpPr txBox="1"/>
          <p:nvPr/>
        </p:nvSpPr>
        <p:spPr>
          <a:xfrm>
            <a:off x="4114800" y="81915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Product Image Upload</a:t>
            </a:r>
            <a:endParaRPr lang="en-US" sz="1600" dirty="0"/>
          </a:p>
        </p:txBody>
      </p:sp>
      <p:sp>
        <p:nvSpPr>
          <p:cNvPr id="51" name="Rectangle 50"/>
          <p:cNvSpPr/>
          <p:nvPr/>
        </p:nvSpPr>
        <p:spPr>
          <a:xfrm>
            <a:off x="1981200" y="1428750"/>
            <a:ext cx="1295400" cy="1143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810000" y="1428750"/>
            <a:ext cx="1219200" cy="1143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2057400" y="2647950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Uploaded Image</a:t>
            </a:r>
            <a:endParaRPr lang="en-US" sz="1200" dirty="0"/>
          </a:p>
        </p:txBody>
      </p:sp>
      <p:pic>
        <p:nvPicPr>
          <p:cNvPr id="5123" name="Picture 3" descr="C:\Users\USER\Documents\171-1714834_big-image-black-dress-woman-dress-cartoon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209800" y="1504950"/>
            <a:ext cx="762000" cy="1024143"/>
          </a:xfrm>
          <a:prstGeom prst="rect">
            <a:avLst/>
          </a:prstGeom>
          <a:noFill/>
        </p:spPr>
      </p:pic>
      <p:sp>
        <p:nvSpPr>
          <p:cNvPr id="55" name="Plus 54"/>
          <p:cNvSpPr/>
          <p:nvPr/>
        </p:nvSpPr>
        <p:spPr>
          <a:xfrm>
            <a:off x="4267200" y="1733550"/>
            <a:ext cx="304800" cy="304800"/>
          </a:xfrm>
          <a:prstGeom prst="mathPlus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3886200" y="2114550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  Add Images</a:t>
            </a:r>
            <a:endParaRPr lang="en-US" sz="1200" dirty="0"/>
          </a:p>
        </p:txBody>
      </p:sp>
      <p:sp>
        <p:nvSpPr>
          <p:cNvPr id="57" name="Rectangle 56"/>
          <p:cNvSpPr/>
          <p:nvPr/>
        </p:nvSpPr>
        <p:spPr>
          <a:xfrm>
            <a:off x="5943600" y="1352550"/>
            <a:ext cx="2743200" cy="2057400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6096000" y="1428750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Image type which are not allowed</a:t>
            </a:r>
            <a:endParaRPr lang="en-US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125" name="Picture 5" descr="C:\Users\USER\Documents\close (1)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019801" y="1504950"/>
            <a:ext cx="152399" cy="152399"/>
          </a:xfrm>
          <a:prstGeom prst="rect">
            <a:avLst/>
          </a:prstGeom>
          <a:noFill/>
        </p:spPr>
      </p:pic>
      <p:pic>
        <p:nvPicPr>
          <p:cNvPr id="5126" name="Picture 6" descr="C:\Users\USER\Documents\arrow-up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5400000">
            <a:off x="6057900" y="1776740"/>
            <a:ext cx="228600" cy="228600"/>
          </a:xfrm>
          <a:prstGeom prst="rect">
            <a:avLst/>
          </a:prstGeom>
          <a:noFill/>
        </p:spPr>
      </p:pic>
      <p:pic>
        <p:nvPicPr>
          <p:cNvPr id="62" name="Picture 6" descr="C:\Users\USER\Documents\arrow-up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5400000">
            <a:off x="6057900" y="2081540"/>
            <a:ext cx="228600" cy="228600"/>
          </a:xfrm>
          <a:prstGeom prst="rect">
            <a:avLst/>
          </a:prstGeom>
          <a:noFill/>
        </p:spPr>
      </p:pic>
      <p:pic>
        <p:nvPicPr>
          <p:cNvPr id="63" name="Picture 6" descr="C:\Users\USER\Documents\arrow-up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5400000">
            <a:off x="6057900" y="2386340"/>
            <a:ext cx="228600" cy="228600"/>
          </a:xfrm>
          <a:prstGeom prst="rect">
            <a:avLst/>
          </a:prstGeom>
          <a:noFill/>
        </p:spPr>
      </p:pic>
      <p:pic>
        <p:nvPicPr>
          <p:cNvPr id="64" name="Picture 6" descr="C:\Users\USER\Documents\arrow-up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5400000">
            <a:off x="6057900" y="2691140"/>
            <a:ext cx="228600" cy="228600"/>
          </a:xfrm>
          <a:prstGeom prst="rect">
            <a:avLst/>
          </a:prstGeom>
          <a:noFill/>
        </p:spPr>
      </p:pic>
      <p:pic>
        <p:nvPicPr>
          <p:cNvPr id="66" name="Picture 6" descr="C:\Users\USER\Documents\arrow-up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5400000">
            <a:off x="6057900" y="2995940"/>
            <a:ext cx="228600" cy="228600"/>
          </a:xfrm>
          <a:prstGeom prst="rect">
            <a:avLst/>
          </a:prstGeom>
          <a:noFill/>
        </p:spPr>
      </p:pic>
      <p:sp>
        <p:nvSpPr>
          <p:cNvPr id="67" name="TextBox 66"/>
          <p:cNvSpPr txBox="1"/>
          <p:nvPr/>
        </p:nvSpPr>
        <p:spPr>
          <a:xfrm>
            <a:off x="6400800" y="1776740"/>
            <a:ext cx="114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2">
                    <a:lumMod val="75000"/>
                  </a:schemeClr>
                </a:solidFill>
              </a:rPr>
              <a:t>Watermark</a:t>
            </a:r>
            <a:endParaRPr lang="en-US" sz="11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400800" y="2081540"/>
            <a:ext cx="114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2">
                    <a:lumMod val="75000"/>
                  </a:schemeClr>
                </a:solidFill>
              </a:rPr>
              <a:t>Fake Brand</a:t>
            </a:r>
            <a:endParaRPr lang="en-US" sz="11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400800" y="2386340"/>
            <a:ext cx="114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2">
                    <a:lumMod val="75000"/>
                  </a:schemeClr>
                </a:solidFill>
              </a:rPr>
              <a:t>Image with Price</a:t>
            </a:r>
            <a:endParaRPr lang="en-US" sz="11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400800" y="2691140"/>
            <a:ext cx="114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2">
                    <a:lumMod val="75000"/>
                  </a:schemeClr>
                </a:solidFill>
              </a:rPr>
              <a:t>Blur Image</a:t>
            </a:r>
            <a:endParaRPr lang="en-US" sz="11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400800" y="299594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2">
                    <a:lumMod val="75000"/>
                  </a:schemeClr>
                </a:solidFill>
              </a:rPr>
              <a:t>Incomplete Image</a:t>
            </a:r>
            <a:endParaRPr lang="en-US" sz="11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096000" y="4095751"/>
            <a:ext cx="762000" cy="304801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Cancel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162800" y="4095750"/>
            <a:ext cx="914400" cy="30777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Continue</a:t>
            </a:r>
            <a:endParaRPr lang="en-US" sz="1400" dirty="0"/>
          </a:p>
        </p:txBody>
      </p:sp>
      <p:sp>
        <p:nvSpPr>
          <p:cNvPr id="60" name="TextBox 59"/>
          <p:cNvSpPr txBox="1"/>
          <p:nvPr/>
        </p:nvSpPr>
        <p:spPr>
          <a:xfrm>
            <a:off x="381000" y="296665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Payment</a:t>
            </a:r>
            <a:endParaRPr lang="en-US" sz="1200" b="1" dirty="0"/>
          </a:p>
        </p:txBody>
      </p:sp>
      <p:pic>
        <p:nvPicPr>
          <p:cNvPr id="61" name="Picture 2" descr="C:\Users\USER\Documents\payment-method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6200" y="29527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921</TotalTime>
  <Words>1412</Words>
  <Application>Microsoft Office PowerPoint</Application>
  <PresentationFormat>On-screen Show (16:9)</PresentationFormat>
  <Paragraphs>512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90</cp:revision>
  <dcterms:created xsi:type="dcterms:W3CDTF">2022-09-20T05:40:12Z</dcterms:created>
  <dcterms:modified xsi:type="dcterms:W3CDTF">2022-09-21T10:09:59Z</dcterms:modified>
</cp:coreProperties>
</file>